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56" r:id="rId2"/>
  </p:sldIdLst>
  <p:sldSz cx="21383625" cy="15119350"/>
  <p:notesSz cx="9239250" cy="11982450"/>
  <p:embeddedFontLst>
    <p:embeddedFont>
      <p:font typeface="Calibri" panose="020F0502020204030204" pitchFamily="34" charset="0"/>
      <p:regular r:id="rId5"/>
      <p:bold r:id="rId6"/>
      <p:italic r:id="rId7"/>
      <p:boldItalic r:id="rId8"/>
    </p:embeddedFont>
    <p:embeddedFont>
      <p:font typeface="Cambria Math" panose="02040503050406030204" pitchFamily="18" charset="0"/>
      <p:regular r:id="rId9"/>
    </p:embeddedFont>
    <p:embeddedFont>
      <p:font typeface="Quattrocento" panose="02020502030000000404" pitchFamily="18" charset="0"/>
      <p:regular r:id="rId10"/>
      <p:bold r:id="rId11"/>
    </p:embeddedFont>
    <p:embeddedFont>
      <p:font typeface="Quattrocento Sans" panose="020B0502050000020003" pitchFamily="34" charset="0"/>
      <p:regular r:id="rId12"/>
      <p:bold r:id="rId13"/>
      <p:italic r:id="rId14"/>
      <p:boldItalic r:id="rId15"/>
    </p:embeddedFont>
  </p:embeddedFontLst>
  <p:custDataLst>
    <p:tags r:id="rId16"/>
  </p:custDataLst>
  <p:defaultTextStyle>
    <a:defPPr>
      <a:defRPr lang="en-US"/>
    </a:defPPr>
    <a:lvl1pPr algn="l" rtl="0" eaLnBrk="0" fontAlgn="base" hangingPunct="0">
      <a:spcBef>
        <a:spcPct val="0"/>
      </a:spcBef>
      <a:spcAft>
        <a:spcPct val="0"/>
      </a:spcAft>
      <a:defRPr sz="114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217261" algn="l" rtl="0" eaLnBrk="0" fontAlgn="base" hangingPunct="0">
      <a:spcBef>
        <a:spcPct val="0"/>
      </a:spcBef>
      <a:spcAft>
        <a:spcPct val="0"/>
      </a:spcAft>
      <a:defRPr sz="114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434523" algn="l" rtl="0" eaLnBrk="0" fontAlgn="base" hangingPunct="0">
      <a:spcBef>
        <a:spcPct val="0"/>
      </a:spcBef>
      <a:spcAft>
        <a:spcPct val="0"/>
      </a:spcAft>
      <a:defRPr sz="114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651784" algn="l" rtl="0" eaLnBrk="0" fontAlgn="base" hangingPunct="0">
      <a:spcBef>
        <a:spcPct val="0"/>
      </a:spcBef>
      <a:spcAft>
        <a:spcPct val="0"/>
      </a:spcAft>
      <a:defRPr sz="114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869046" algn="l" rtl="0" eaLnBrk="0" fontAlgn="base" hangingPunct="0">
      <a:spcBef>
        <a:spcPct val="0"/>
      </a:spcBef>
      <a:spcAft>
        <a:spcPct val="0"/>
      </a:spcAft>
      <a:defRPr sz="114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1086307" algn="l" defTabSz="434523" rtl="0" eaLnBrk="1" latinLnBrk="0" hangingPunct="1">
      <a:defRPr sz="114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1303569" algn="l" defTabSz="434523" rtl="0" eaLnBrk="1" latinLnBrk="0" hangingPunct="1">
      <a:defRPr sz="114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1520830" algn="l" defTabSz="434523" rtl="0" eaLnBrk="1" latinLnBrk="0" hangingPunct="1">
      <a:defRPr sz="114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1738092" algn="l" defTabSz="434523" rtl="0" eaLnBrk="1" latinLnBrk="0" hangingPunct="1">
      <a:defRPr sz="114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p:defaultTextStyle>
  <p:extLst>
    <p:ext uri="{EFAFB233-063F-42B5-8137-9DF3F51BA10A}">
      <p15:sldGuideLst xmlns:p15="http://schemas.microsoft.com/office/powerpoint/2012/main">
        <p15:guide id="1" orient="horz" pos="5093" userDrawn="1">
          <p15:clr>
            <a:srgbClr val="A4A3A4"/>
          </p15:clr>
        </p15:guide>
        <p15:guide id="2" pos="6548" userDrawn="1">
          <p15:clr>
            <a:srgbClr val="A4A3A4"/>
          </p15:clr>
        </p15:guide>
      </p15:sldGuideLst>
    </p:ext>
    <p:ext uri="{2D200454-40CA-4A62-9FC3-DE9A4176ACB9}">
      <p15:notesGuideLst xmlns:p15="http://schemas.microsoft.com/office/powerpoint/2012/main">
        <p15:guide id="1" orient="horz" pos="3774">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B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67760-6AA8-4D96-9CF7-F955A9AFA4F9}" v="2446" dt="2023-04-06T10:05:14.080"/>
    <p1510:client id="{3E9CD853-7ADE-114C-A55B-2DF8A23EE1D6}" v="886" dt="2023-04-06T16:21:46.966"/>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3654" autoAdjust="0"/>
  </p:normalViewPr>
  <p:slideViewPr>
    <p:cSldViewPr>
      <p:cViewPr>
        <p:scale>
          <a:sx n="60" d="100"/>
          <a:sy n="60" d="100"/>
        </p:scale>
        <p:origin x="1136" y="88"/>
      </p:cViewPr>
      <p:guideLst>
        <p:guide orient="horz" pos="5093"/>
        <p:guide pos="6548"/>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3" d="100"/>
          <a:sy n="73" d="100"/>
        </p:scale>
        <p:origin x="3984" y="72"/>
      </p:cViewPr>
      <p:guideLst>
        <p:guide orient="horz" pos="3774"/>
        <p:guide pos="29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viewProps" Target="viewProps.xml"/><Relationship Id="rId3" Type="http://schemas.openxmlformats.org/officeDocument/2006/relationships/notesMaster" Target="notesMasters/notesMaster1.xml"/><Relationship Id="rId21" Type="http://schemas.microsoft.com/office/2016/11/relationships/changesInfo" Target="changesInfos/changesInfo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theme" Target="theme/theme1.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ming Wang" userId="da323163-f121-4728-a702-5ac9cf32ce38" providerId="ADAL" clId="{16367760-6AA8-4D96-9CF7-F955A9AFA4F9}"/>
    <pc:docChg chg="undo custSel modSld">
      <pc:chgData name="Jiaming Wang" userId="da323163-f121-4728-a702-5ac9cf32ce38" providerId="ADAL" clId="{16367760-6AA8-4D96-9CF7-F955A9AFA4F9}" dt="2023-04-06T10:05:14.080" v="2445" actId="1076"/>
      <pc:docMkLst>
        <pc:docMk/>
      </pc:docMkLst>
      <pc:sldChg chg="addSp delSp modSp mod">
        <pc:chgData name="Jiaming Wang" userId="da323163-f121-4728-a702-5ac9cf32ce38" providerId="ADAL" clId="{16367760-6AA8-4D96-9CF7-F955A9AFA4F9}" dt="2023-04-06T10:05:14.080" v="2445" actId="1076"/>
        <pc:sldMkLst>
          <pc:docMk/>
          <pc:sldMk cId="0" sldId="256"/>
        </pc:sldMkLst>
        <pc:spChg chg="mod">
          <ac:chgData name="Jiaming Wang" userId="da323163-f121-4728-a702-5ac9cf32ce38" providerId="ADAL" clId="{16367760-6AA8-4D96-9CF7-F955A9AFA4F9}" dt="2023-04-06T06:17:43.636" v="167" actId="165"/>
          <ac:spMkLst>
            <pc:docMk/>
            <pc:sldMk cId="0" sldId="256"/>
            <ac:spMk id="6" creationId="{1B6FCBCA-0D9E-FC21-D44C-8D1C4AADA593}"/>
          </ac:spMkLst>
        </pc:spChg>
        <pc:spChg chg="mod">
          <ac:chgData name="Jiaming Wang" userId="da323163-f121-4728-a702-5ac9cf32ce38" providerId="ADAL" clId="{16367760-6AA8-4D96-9CF7-F955A9AFA4F9}" dt="2023-04-06T06:17:43.636" v="167" actId="165"/>
          <ac:spMkLst>
            <pc:docMk/>
            <pc:sldMk cId="0" sldId="256"/>
            <ac:spMk id="7" creationId="{AA60DF08-AFFB-9CB3-2230-F67AB3DEF46B}"/>
          </ac:spMkLst>
        </pc:spChg>
        <pc:spChg chg="mod">
          <ac:chgData name="Jiaming Wang" userId="da323163-f121-4728-a702-5ac9cf32ce38" providerId="ADAL" clId="{16367760-6AA8-4D96-9CF7-F955A9AFA4F9}" dt="2023-04-06T06:50:42.324" v="730" actId="1035"/>
          <ac:spMkLst>
            <pc:docMk/>
            <pc:sldMk cId="0" sldId="256"/>
            <ac:spMk id="8" creationId="{EEFDC2E7-ED20-BB83-048D-96649A889EEC}"/>
          </ac:spMkLst>
        </pc:spChg>
        <pc:spChg chg="mod topLvl">
          <ac:chgData name="Jiaming Wang" userId="da323163-f121-4728-a702-5ac9cf32ce38" providerId="ADAL" clId="{16367760-6AA8-4D96-9CF7-F955A9AFA4F9}" dt="2023-04-06T06:50:42.324" v="730" actId="1035"/>
          <ac:spMkLst>
            <pc:docMk/>
            <pc:sldMk cId="0" sldId="256"/>
            <ac:spMk id="9" creationId="{4A93003E-EAD3-2F0B-15C8-8F2434C223C1}"/>
          </ac:spMkLst>
        </pc:spChg>
        <pc:spChg chg="mod">
          <ac:chgData name="Jiaming Wang" userId="da323163-f121-4728-a702-5ac9cf32ce38" providerId="ADAL" clId="{16367760-6AA8-4D96-9CF7-F955A9AFA4F9}" dt="2023-04-06T09:59:42.470" v="2287" actId="1035"/>
          <ac:spMkLst>
            <pc:docMk/>
            <pc:sldMk cId="0" sldId="256"/>
            <ac:spMk id="11" creationId="{11E1C666-88D4-F1BD-29AC-272CA01118C2}"/>
          </ac:spMkLst>
        </pc:spChg>
        <pc:spChg chg="mod topLvl">
          <ac:chgData name="Jiaming Wang" userId="da323163-f121-4728-a702-5ac9cf32ce38" providerId="ADAL" clId="{16367760-6AA8-4D96-9CF7-F955A9AFA4F9}" dt="2023-04-06T06:50:49.906" v="733" actId="1035"/>
          <ac:spMkLst>
            <pc:docMk/>
            <pc:sldMk cId="0" sldId="256"/>
            <ac:spMk id="12" creationId="{01F6DF9A-F3A4-664D-08DA-6788B0D30CA6}"/>
          </ac:spMkLst>
        </pc:spChg>
        <pc:spChg chg="mod">
          <ac:chgData name="Jiaming Wang" userId="da323163-f121-4728-a702-5ac9cf32ce38" providerId="ADAL" clId="{16367760-6AA8-4D96-9CF7-F955A9AFA4F9}" dt="2023-04-06T09:12:29.010" v="1294" actId="14100"/>
          <ac:spMkLst>
            <pc:docMk/>
            <pc:sldMk cId="0" sldId="256"/>
            <ac:spMk id="13" creationId="{4EA0B9F3-A57A-E885-B818-CED396C35CF6}"/>
          </ac:spMkLst>
        </pc:spChg>
        <pc:spChg chg="del mod">
          <ac:chgData name="Jiaming Wang" userId="da323163-f121-4728-a702-5ac9cf32ce38" providerId="ADAL" clId="{16367760-6AA8-4D96-9CF7-F955A9AFA4F9}" dt="2023-04-06T06:48:27.614" v="708" actId="478"/>
          <ac:spMkLst>
            <pc:docMk/>
            <pc:sldMk cId="0" sldId="256"/>
            <ac:spMk id="18" creationId="{AC53C91D-82FF-50B8-DD6D-84D10E7FF06D}"/>
          </ac:spMkLst>
        </pc:spChg>
        <pc:spChg chg="mod">
          <ac:chgData name="Jiaming Wang" userId="da323163-f121-4728-a702-5ac9cf32ce38" providerId="ADAL" clId="{16367760-6AA8-4D96-9CF7-F955A9AFA4F9}" dt="2023-04-06T09:59:22.345" v="2283" actId="1035"/>
          <ac:spMkLst>
            <pc:docMk/>
            <pc:sldMk cId="0" sldId="256"/>
            <ac:spMk id="19" creationId="{857B7DFE-5A0C-99FB-4F3E-CA247FA1282B}"/>
          </ac:spMkLst>
        </pc:spChg>
        <pc:spChg chg="mod">
          <ac:chgData name="Jiaming Wang" userId="da323163-f121-4728-a702-5ac9cf32ce38" providerId="ADAL" clId="{16367760-6AA8-4D96-9CF7-F955A9AFA4F9}" dt="2023-04-06T06:46:49.426" v="692" actId="1036"/>
          <ac:spMkLst>
            <pc:docMk/>
            <pc:sldMk cId="0" sldId="256"/>
            <ac:spMk id="20" creationId="{674DCC30-3D35-54C4-F9FF-878321084C53}"/>
          </ac:spMkLst>
        </pc:spChg>
        <pc:spChg chg="mod">
          <ac:chgData name="Jiaming Wang" userId="da323163-f121-4728-a702-5ac9cf32ce38" providerId="ADAL" clId="{16367760-6AA8-4D96-9CF7-F955A9AFA4F9}" dt="2023-04-06T09:59:35.020" v="2286" actId="1036"/>
          <ac:spMkLst>
            <pc:docMk/>
            <pc:sldMk cId="0" sldId="256"/>
            <ac:spMk id="21" creationId="{44E71FC0-75A5-C6EC-B18B-A579F0BF292B}"/>
          </ac:spMkLst>
        </pc:spChg>
        <pc:spChg chg="mod">
          <ac:chgData name="Jiaming Wang" userId="da323163-f121-4728-a702-5ac9cf32ce38" providerId="ADAL" clId="{16367760-6AA8-4D96-9CF7-F955A9AFA4F9}" dt="2023-04-06T06:48:24.805" v="707"/>
          <ac:spMkLst>
            <pc:docMk/>
            <pc:sldMk cId="0" sldId="256"/>
            <ac:spMk id="22" creationId="{0383A379-1241-328F-5593-3614808699F6}"/>
          </ac:spMkLst>
        </pc:spChg>
        <pc:spChg chg="mod">
          <ac:chgData name="Jiaming Wang" userId="da323163-f121-4728-a702-5ac9cf32ce38" providerId="ADAL" clId="{16367760-6AA8-4D96-9CF7-F955A9AFA4F9}" dt="2023-04-06T06:46:49.426" v="692" actId="1036"/>
          <ac:spMkLst>
            <pc:docMk/>
            <pc:sldMk cId="0" sldId="256"/>
            <ac:spMk id="23" creationId="{25E7366E-145A-ACFF-BA58-7C3697653E32}"/>
          </ac:spMkLst>
        </pc:spChg>
        <pc:spChg chg="mod topLvl">
          <ac:chgData name="Jiaming Wang" userId="da323163-f121-4728-a702-5ac9cf32ce38" providerId="ADAL" clId="{16367760-6AA8-4D96-9CF7-F955A9AFA4F9}" dt="2023-04-06T09:13:13.583" v="1304" actId="1035"/>
          <ac:spMkLst>
            <pc:docMk/>
            <pc:sldMk cId="0" sldId="256"/>
            <ac:spMk id="30" creationId="{35BEA57F-E4E4-DEE6-A01B-AF0F69BF9399}"/>
          </ac:spMkLst>
        </pc:spChg>
        <pc:spChg chg="mod">
          <ac:chgData name="Jiaming Wang" userId="da323163-f121-4728-a702-5ac9cf32ce38" providerId="ADAL" clId="{16367760-6AA8-4D96-9CF7-F955A9AFA4F9}" dt="2023-04-06T06:48:42.074" v="710" actId="1035"/>
          <ac:spMkLst>
            <pc:docMk/>
            <pc:sldMk cId="0" sldId="256"/>
            <ac:spMk id="32" creationId="{36AFFE8B-D82D-EF34-8A74-356B255074E8}"/>
          </ac:spMkLst>
        </pc:spChg>
        <pc:spChg chg="mod">
          <ac:chgData name="Jiaming Wang" userId="da323163-f121-4728-a702-5ac9cf32ce38" providerId="ADAL" clId="{16367760-6AA8-4D96-9CF7-F955A9AFA4F9}" dt="2023-04-06T06:46:49.426" v="692" actId="1036"/>
          <ac:spMkLst>
            <pc:docMk/>
            <pc:sldMk cId="0" sldId="256"/>
            <ac:spMk id="35" creationId="{CB1B9D7A-61AA-1E14-0211-0E1708634200}"/>
          </ac:spMkLst>
        </pc:spChg>
        <pc:spChg chg="add del mod">
          <ac:chgData name="Jiaming Wang" userId="da323163-f121-4728-a702-5ac9cf32ce38" providerId="ADAL" clId="{16367760-6AA8-4D96-9CF7-F955A9AFA4F9}" dt="2023-04-06T09:12:59.399" v="1296" actId="478"/>
          <ac:spMkLst>
            <pc:docMk/>
            <pc:sldMk cId="0" sldId="256"/>
            <ac:spMk id="37" creationId="{399B0815-9AE0-B7E4-6935-3E33A54A950D}"/>
          </ac:spMkLst>
        </pc:spChg>
        <pc:spChg chg="add mod">
          <ac:chgData name="Jiaming Wang" userId="da323163-f121-4728-a702-5ac9cf32ce38" providerId="ADAL" clId="{16367760-6AA8-4D96-9CF7-F955A9AFA4F9}" dt="2023-04-06T09:42:13.660" v="1575" actId="1035"/>
          <ac:spMkLst>
            <pc:docMk/>
            <pc:sldMk cId="0" sldId="256"/>
            <ac:spMk id="38" creationId="{533DB441-D93D-ABEE-6339-A9C44B5EACE4}"/>
          </ac:spMkLst>
        </pc:spChg>
        <pc:spChg chg="add del mod">
          <ac:chgData name="Jiaming Wang" userId="da323163-f121-4728-a702-5ac9cf32ce38" providerId="ADAL" clId="{16367760-6AA8-4D96-9CF7-F955A9AFA4F9}" dt="2023-04-06T10:01:12.601" v="2301" actId="478"/>
          <ac:spMkLst>
            <pc:docMk/>
            <pc:sldMk cId="0" sldId="256"/>
            <ac:spMk id="47" creationId="{E86225F4-46C2-2FEA-7E53-4A7AB2851C4E}"/>
          </ac:spMkLst>
        </pc:spChg>
        <pc:spChg chg="add del mod">
          <ac:chgData name="Jiaming Wang" userId="da323163-f121-4728-a702-5ac9cf32ce38" providerId="ADAL" clId="{16367760-6AA8-4D96-9CF7-F955A9AFA4F9}" dt="2023-04-06T10:01:35.987" v="2304" actId="478"/>
          <ac:spMkLst>
            <pc:docMk/>
            <pc:sldMk cId="0" sldId="256"/>
            <ac:spMk id="48" creationId="{CA02E27C-A0C6-C7F8-F7D3-3DA5A2B11804}"/>
          </ac:spMkLst>
        </pc:spChg>
        <pc:spChg chg="add mod">
          <ac:chgData name="Jiaming Wang" userId="da323163-f121-4728-a702-5ac9cf32ce38" providerId="ADAL" clId="{16367760-6AA8-4D96-9CF7-F955A9AFA4F9}" dt="2023-04-06T10:02:43.676" v="2363" actId="20577"/>
          <ac:spMkLst>
            <pc:docMk/>
            <pc:sldMk cId="0" sldId="256"/>
            <ac:spMk id="49" creationId="{3254A05E-45A1-A256-40E3-1690EF0E2398}"/>
          </ac:spMkLst>
        </pc:spChg>
        <pc:spChg chg="del">
          <ac:chgData name="Jiaming Wang" userId="da323163-f121-4728-a702-5ac9cf32ce38" providerId="ADAL" clId="{16367760-6AA8-4D96-9CF7-F955A9AFA4F9}" dt="2023-04-06T05:59:41.285" v="149" actId="478"/>
          <ac:spMkLst>
            <pc:docMk/>
            <pc:sldMk cId="0" sldId="256"/>
            <ac:spMk id="80" creationId="{45A199C6-0BDE-461E-8044-A335463A4944}"/>
          </ac:spMkLst>
        </pc:spChg>
        <pc:spChg chg="mod">
          <ac:chgData name="Jiaming Wang" userId="da323163-f121-4728-a702-5ac9cf32ce38" providerId="ADAL" clId="{16367760-6AA8-4D96-9CF7-F955A9AFA4F9}" dt="2023-04-06T09:12:22.941" v="1293" actId="1076"/>
          <ac:spMkLst>
            <pc:docMk/>
            <pc:sldMk cId="0" sldId="256"/>
            <ac:spMk id="81" creationId="{868B6862-5CC5-4906-AC03-EA9661AD1346}"/>
          </ac:spMkLst>
        </pc:spChg>
        <pc:spChg chg="mod">
          <ac:chgData name="Jiaming Wang" userId="da323163-f121-4728-a702-5ac9cf32ce38" providerId="ADAL" clId="{16367760-6AA8-4D96-9CF7-F955A9AFA4F9}" dt="2023-04-06T09:12:51.574" v="1295" actId="14100"/>
          <ac:spMkLst>
            <pc:docMk/>
            <pc:sldMk cId="0" sldId="256"/>
            <ac:spMk id="82" creationId="{D026A6A3-D6D2-4951-8B04-EF51015D25DB}"/>
          </ac:spMkLst>
        </pc:spChg>
        <pc:spChg chg="del mod">
          <ac:chgData name="Jiaming Wang" userId="da323163-f121-4728-a702-5ac9cf32ce38" providerId="ADAL" clId="{16367760-6AA8-4D96-9CF7-F955A9AFA4F9}" dt="2023-04-06T06:47:38.165" v="697" actId="478"/>
          <ac:spMkLst>
            <pc:docMk/>
            <pc:sldMk cId="0" sldId="256"/>
            <ac:spMk id="83" creationId="{16D6CE1D-7E3F-42CA-A7BD-5FA191CFE645}"/>
          </ac:spMkLst>
        </pc:spChg>
        <pc:spChg chg="mod ord">
          <ac:chgData name="Jiaming Wang" userId="da323163-f121-4728-a702-5ac9cf32ce38" providerId="ADAL" clId="{16367760-6AA8-4D96-9CF7-F955A9AFA4F9}" dt="2023-04-06T09:59:07.413" v="2282" actId="1036"/>
          <ac:spMkLst>
            <pc:docMk/>
            <pc:sldMk cId="0" sldId="256"/>
            <ac:spMk id="84" creationId="{3D96BB99-3F6E-4E73-BA6B-A122D83B12A2}"/>
          </ac:spMkLst>
        </pc:spChg>
        <pc:spChg chg="mod">
          <ac:chgData name="Jiaming Wang" userId="da323163-f121-4728-a702-5ac9cf32ce38" providerId="ADAL" clId="{16367760-6AA8-4D96-9CF7-F955A9AFA4F9}" dt="2023-04-06T09:16:36.430" v="1329" actId="14100"/>
          <ac:spMkLst>
            <pc:docMk/>
            <pc:sldMk cId="0" sldId="256"/>
            <ac:spMk id="85" creationId="{19BFD724-D51D-4DD6-A93A-40ABEA405C90}"/>
          </ac:spMkLst>
        </pc:spChg>
        <pc:spChg chg="del">
          <ac:chgData name="Jiaming Wang" userId="da323163-f121-4728-a702-5ac9cf32ce38" providerId="ADAL" clId="{16367760-6AA8-4D96-9CF7-F955A9AFA4F9}" dt="2023-04-06T09:16:31.942" v="1327" actId="478"/>
          <ac:spMkLst>
            <pc:docMk/>
            <pc:sldMk cId="0" sldId="256"/>
            <ac:spMk id="86" creationId="{43D130FF-027B-433C-BF4F-A381B032C858}"/>
          </ac:spMkLst>
        </pc:spChg>
        <pc:spChg chg="del">
          <ac:chgData name="Jiaming Wang" userId="da323163-f121-4728-a702-5ac9cf32ce38" providerId="ADAL" clId="{16367760-6AA8-4D96-9CF7-F955A9AFA4F9}" dt="2023-04-06T09:16:32.793" v="1328" actId="478"/>
          <ac:spMkLst>
            <pc:docMk/>
            <pc:sldMk cId="0" sldId="256"/>
            <ac:spMk id="87" creationId="{0BE282AE-183A-4D49-B152-23A5A101BEA6}"/>
          </ac:spMkLst>
        </pc:spChg>
        <pc:spChg chg="mod">
          <ac:chgData name="Jiaming Wang" userId="da323163-f121-4728-a702-5ac9cf32ce38" providerId="ADAL" clId="{16367760-6AA8-4D96-9CF7-F955A9AFA4F9}" dt="2023-04-06T06:21:18.717" v="279" actId="20577"/>
          <ac:spMkLst>
            <pc:docMk/>
            <pc:sldMk cId="0" sldId="256"/>
            <ac:spMk id="89" creationId="{9742DD1E-D7E3-4AB1-8A17-D5B59B6AB38B}"/>
          </ac:spMkLst>
        </pc:spChg>
        <pc:spChg chg="mod">
          <ac:chgData name="Jiaming Wang" userId="da323163-f121-4728-a702-5ac9cf32ce38" providerId="ADAL" clId="{16367760-6AA8-4D96-9CF7-F955A9AFA4F9}" dt="2023-04-06T10:03:50.184" v="2368" actId="14100"/>
          <ac:spMkLst>
            <pc:docMk/>
            <pc:sldMk cId="0" sldId="256"/>
            <ac:spMk id="91" creationId="{65D5CB20-8752-4D75-A601-0EEB3443D27F}"/>
          </ac:spMkLst>
        </pc:spChg>
        <pc:spChg chg="mod">
          <ac:chgData name="Jiaming Wang" userId="da323163-f121-4728-a702-5ac9cf32ce38" providerId="ADAL" clId="{16367760-6AA8-4D96-9CF7-F955A9AFA4F9}" dt="2023-04-06T10:04:58.801" v="2442" actId="1076"/>
          <ac:spMkLst>
            <pc:docMk/>
            <pc:sldMk cId="0" sldId="256"/>
            <ac:spMk id="92" creationId="{B4F3D693-DA0F-454D-94C0-CEAA07C14AE3}"/>
          </ac:spMkLst>
        </pc:spChg>
        <pc:spChg chg="del">
          <ac:chgData name="Jiaming Wang" userId="da323163-f121-4728-a702-5ac9cf32ce38" providerId="ADAL" clId="{16367760-6AA8-4D96-9CF7-F955A9AFA4F9}" dt="2023-04-06T10:03:47.093" v="2367" actId="478"/>
          <ac:spMkLst>
            <pc:docMk/>
            <pc:sldMk cId="0" sldId="256"/>
            <ac:spMk id="93" creationId="{5EDC1F28-88BB-4DAD-9112-B4904B4A7E46}"/>
          </ac:spMkLst>
        </pc:spChg>
        <pc:grpChg chg="del mod topLvl">
          <ac:chgData name="Jiaming Wang" userId="da323163-f121-4728-a702-5ac9cf32ce38" providerId="ADAL" clId="{16367760-6AA8-4D96-9CF7-F955A9AFA4F9}" dt="2023-04-06T06:17:46.063" v="168" actId="478"/>
          <ac:grpSpMkLst>
            <pc:docMk/>
            <pc:sldMk cId="0" sldId="256"/>
            <ac:grpSpMk id="4" creationId="{64EECCDB-3D12-8AE2-36C4-1BE867D46F59}"/>
          </ac:grpSpMkLst>
        </pc:grpChg>
        <pc:grpChg chg="del">
          <ac:chgData name="Jiaming Wang" userId="da323163-f121-4728-a702-5ac9cf32ce38" providerId="ADAL" clId="{16367760-6AA8-4D96-9CF7-F955A9AFA4F9}" dt="2023-04-06T06:17:43.636" v="167" actId="165"/>
          <ac:grpSpMkLst>
            <pc:docMk/>
            <pc:sldMk cId="0" sldId="256"/>
            <ac:grpSpMk id="15" creationId="{8E9D4422-54C0-7BC4-B3AC-F980EACA5269}"/>
          </ac:grpSpMkLst>
        </pc:grpChg>
        <pc:grpChg chg="del">
          <ac:chgData name="Jiaming Wang" userId="da323163-f121-4728-a702-5ac9cf32ce38" providerId="ADAL" clId="{16367760-6AA8-4D96-9CF7-F955A9AFA4F9}" dt="2023-04-06T05:54:27.943" v="0" actId="165"/>
          <ac:grpSpMkLst>
            <pc:docMk/>
            <pc:sldMk cId="0" sldId="256"/>
            <ac:grpSpMk id="16" creationId="{38C2A750-A8E2-0AD5-5BA8-AACB3C40ABD8}"/>
          </ac:grpSpMkLst>
        </pc:grpChg>
        <pc:grpChg chg="del">
          <ac:chgData name="Jiaming Wang" userId="da323163-f121-4728-a702-5ac9cf32ce38" providerId="ADAL" clId="{16367760-6AA8-4D96-9CF7-F955A9AFA4F9}" dt="2023-04-06T09:38:27.131" v="1345" actId="478"/>
          <ac:grpSpMkLst>
            <pc:docMk/>
            <pc:sldMk cId="0" sldId="256"/>
            <ac:grpSpMk id="17" creationId="{B4215769-C719-90F6-DE7F-43D27B2CA7C7}"/>
          </ac:grpSpMkLst>
        </pc:grpChg>
        <pc:grpChg chg="del mod">
          <ac:chgData name="Jiaming Wang" userId="da323163-f121-4728-a702-5ac9cf32ce38" providerId="ADAL" clId="{16367760-6AA8-4D96-9CF7-F955A9AFA4F9}" dt="2023-04-06T06:49:54.177" v="716" actId="165"/>
          <ac:grpSpMkLst>
            <pc:docMk/>
            <pc:sldMk cId="0" sldId="256"/>
            <ac:grpSpMk id="31" creationId="{4F7FA793-1999-B20F-8344-4FA2EC771078}"/>
          </ac:grpSpMkLst>
        </pc:grpChg>
        <pc:grpChg chg="mod">
          <ac:chgData name="Jiaming Wang" userId="da323163-f121-4728-a702-5ac9cf32ce38" providerId="ADAL" clId="{16367760-6AA8-4D96-9CF7-F955A9AFA4F9}" dt="2023-04-06T06:46:49.426" v="692" actId="1036"/>
          <ac:grpSpMkLst>
            <pc:docMk/>
            <pc:sldMk cId="0" sldId="256"/>
            <ac:grpSpMk id="36" creationId="{F9C04C34-0724-47EB-6EBA-A0F47AF195A6}"/>
          </ac:grpSpMkLst>
        </pc:grpChg>
        <pc:grpChg chg="add mod">
          <ac:chgData name="Jiaming Wang" userId="da323163-f121-4728-a702-5ac9cf32ce38" providerId="ADAL" clId="{16367760-6AA8-4D96-9CF7-F955A9AFA4F9}" dt="2023-04-06T09:16:51.189" v="1332" actId="1076"/>
          <ac:grpSpMkLst>
            <pc:docMk/>
            <pc:sldMk cId="0" sldId="256"/>
            <ac:grpSpMk id="39" creationId="{813128E6-AD95-F9E4-C3EC-9120BC339586}"/>
          </ac:grpSpMkLst>
        </pc:grpChg>
        <pc:graphicFrameChg chg="add mod modGraphic">
          <ac:chgData name="Jiaming Wang" userId="da323163-f121-4728-a702-5ac9cf32ce38" providerId="ADAL" clId="{16367760-6AA8-4D96-9CF7-F955A9AFA4F9}" dt="2023-04-06T10:01:51.925" v="2307" actId="1076"/>
          <ac:graphicFrameMkLst>
            <pc:docMk/>
            <pc:sldMk cId="0" sldId="256"/>
            <ac:graphicFrameMk id="42" creationId="{90FDE3D8-1FD9-17AC-5C68-AC87BAD31D18}"/>
          </ac:graphicFrameMkLst>
        </pc:graphicFrameChg>
        <pc:picChg chg="mod">
          <ac:chgData name="Jiaming Wang" userId="da323163-f121-4728-a702-5ac9cf32ce38" providerId="ADAL" clId="{16367760-6AA8-4D96-9CF7-F955A9AFA4F9}" dt="2023-04-06T06:17:43.636" v="167" actId="165"/>
          <ac:picMkLst>
            <pc:docMk/>
            <pc:sldMk cId="0" sldId="256"/>
            <ac:picMk id="5" creationId="{B6B2F81E-21CB-8BC6-AD03-5EF5E681BC2F}"/>
          </ac:picMkLst>
        </pc:picChg>
        <pc:picChg chg="add del mod">
          <ac:chgData name="Jiaming Wang" userId="da323163-f121-4728-a702-5ac9cf32ce38" providerId="ADAL" clId="{16367760-6AA8-4D96-9CF7-F955A9AFA4F9}" dt="2023-04-06T05:56:00.858" v="17" actId="478"/>
          <ac:picMkLst>
            <pc:docMk/>
            <pc:sldMk cId="0" sldId="256"/>
            <ac:picMk id="24" creationId="{4783F125-7C06-730C-2F41-C1F56D032001}"/>
          </ac:picMkLst>
        </pc:picChg>
        <pc:picChg chg="add mod">
          <ac:chgData name="Jiaming Wang" userId="da323163-f121-4728-a702-5ac9cf32ce38" providerId="ADAL" clId="{16367760-6AA8-4D96-9CF7-F955A9AFA4F9}" dt="2023-04-06T06:50:42.324" v="730" actId="1035"/>
          <ac:picMkLst>
            <pc:docMk/>
            <pc:sldMk cId="0" sldId="256"/>
            <ac:picMk id="26" creationId="{E5045591-17C0-BB5F-DDBE-107F03938956}"/>
          </ac:picMkLst>
        </pc:picChg>
        <pc:picChg chg="mod topLvl">
          <ac:chgData name="Jiaming Wang" userId="da323163-f121-4728-a702-5ac9cf32ce38" providerId="ADAL" clId="{16367760-6AA8-4D96-9CF7-F955A9AFA4F9}" dt="2023-04-06T09:13:13.583" v="1304" actId="1035"/>
          <ac:picMkLst>
            <pc:docMk/>
            <pc:sldMk cId="0" sldId="256"/>
            <ac:picMk id="29" creationId="{EFD46BD4-4EC3-845C-5023-6961A271D850}"/>
          </ac:picMkLst>
        </pc:picChg>
        <pc:picChg chg="add mod">
          <ac:chgData name="Jiaming Wang" userId="da323163-f121-4728-a702-5ac9cf32ce38" providerId="ADAL" clId="{16367760-6AA8-4D96-9CF7-F955A9AFA4F9}" dt="2023-04-06T06:50:42.324" v="730" actId="1035"/>
          <ac:picMkLst>
            <pc:docMk/>
            <pc:sldMk cId="0" sldId="256"/>
            <ac:picMk id="33" creationId="{2954201B-D57F-9714-88F8-83CF8181AE7F}"/>
          </ac:picMkLst>
        </pc:picChg>
        <pc:picChg chg="mod">
          <ac:chgData name="Jiaming Wang" userId="da323163-f121-4728-a702-5ac9cf32ce38" providerId="ADAL" clId="{16367760-6AA8-4D96-9CF7-F955A9AFA4F9}" dt="2023-04-06T06:46:49.426" v="692" actId="1036"/>
          <ac:picMkLst>
            <pc:docMk/>
            <pc:sldMk cId="0" sldId="256"/>
            <ac:picMk id="34" creationId="{191D04D8-E8BA-FDA9-3C56-B1C8C3682E02}"/>
          </ac:picMkLst>
        </pc:picChg>
        <pc:picChg chg="mod">
          <ac:chgData name="Jiaming Wang" userId="da323163-f121-4728-a702-5ac9cf32ce38" providerId="ADAL" clId="{16367760-6AA8-4D96-9CF7-F955A9AFA4F9}" dt="2023-04-06T09:16:51.189" v="1332" actId="1076"/>
          <ac:picMkLst>
            <pc:docMk/>
            <pc:sldMk cId="0" sldId="256"/>
            <ac:picMk id="40" creationId="{2F8B93C1-D2EA-8C40-201C-7437245EA47F}"/>
          </ac:picMkLst>
        </pc:picChg>
        <pc:picChg chg="mod">
          <ac:chgData name="Jiaming Wang" userId="da323163-f121-4728-a702-5ac9cf32ce38" providerId="ADAL" clId="{16367760-6AA8-4D96-9CF7-F955A9AFA4F9}" dt="2023-04-06T09:16:51.189" v="1332" actId="1076"/>
          <ac:picMkLst>
            <pc:docMk/>
            <pc:sldMk cId="0" sldId="256"/>
            <ac:picMk id="41" creationId="{26BC63A1-8486-C5FE-FCA3-ACC3E91BAF29}"/>
          </ac:picMkLst>
        </pc:picChg>
        <pc:picChg chg="add mod">
          <ac:chgData name="Jiaming Wang" userId="da323163-f121-4728-a702-5ac9cf32ce38" providerId="ADAL" clId="{16367760-6AA8-4D96-9CF7-F955A9AFA4F9}" dt="2023-04-06T10:05:14.080" v="2445" actId="1076"/>
          <ac:picMkLst>
            <pc:docMk/>
            <pc:sldMk cId="0" sldId="256"/>
            <ac:picMk id="44" creationId="{63B63640-FC73-FD01-C848-0A129FD2B9DC}"/>
          </ac:picMkLst>
        </pc:picChg>
        <pc:picChg chg="add mod">
          <ac:chgData name="Jiaming Wang" userId="da323163-f121-4728-a702-5ac9cf32ce38" providerId="ADAL" clId="{16367760-6AA8-4D96-9CF7-F955A9AFA4F9}" dt="2023-04-06T10:05:11.398" v="2444" actId="1076"/>
          <ac:picMkLst>
            <pc:docMk/>
            <pc:sldMk cId="0" sldId="256"/>
            <ac:picMk id="46" creationId="{915CEC09-4F26-73FA-9F37-8644F425CFC6}"/>
          </ac:picMkLst>
        </pc:picChg>
        <pc:picChg chg="del mod topLvl">
          <ac:chgData name="Jiaming Wang" userId="da323163-f121-4728-a702-5ac9cf32ce38" providerId="ADAL" clId="{16367760-6AA8-4D96-9CF7-F955A9AFA4F9}" dt="2023-04-06T05:54:30.638" v="1" actId="478"/>
          <ac:picMkLst>
            <pc:docMk/>
            <pc:sldMk cId="0" sldId="256"/>
            <ac:picMk id="1026" creationId="{1DA9D7C0-1FBE-215F-99D9-FFEA75FB3D94}"/>
          </ac:picMkLst>
        </pc:picChg>
      </pc:sldChg>
    </pc:docChg>
  </pc:docChgLst>
  <pc:docChgLst>
    <pc:chgData name="Jiaming Wang" userId="da323163-f121-4728-a702-5ac9cf32ce38" providerId="ADAL" clId="{3E9CD853-7ADE-114C-A55B-2DF8A23EE1D6}"/>
    <pc:docChg chg="undo redo custSel modSld">
      <pc:chgData name="Jiaming Wang" userId="da323163-f121-4728-a702-5ac9cf32ce38" providerId="ADAL" clId="{3E9CD853-7ADE-114C-A55B-2DF8A23EE1D6}" dt="2023-04-06T16:23:11.825" v="5461" actId="1076"/>
      <pc:docMkLst>
        <pc:docMk/>
      </pc:docMkLst>
      <pc:sldChg chg="addSp delSp modSp mod setBg">
        <pc:chgData name="Jiaming Wang" userId="da323163-f121-4728-a702-5ac9cf32ce38" providerId="ADAL" clId="{3E9CD853-7ADE-114C-A55B-2DF8A23EE1D6}" dt="2023-04-06T16:23:11.825" v="5461" actId="1076"/>
        <pc:sldMkLst>
          <pc:docMk/>
          <pc:sldMk cId="0" sldId="256"/>
        </pc:sldMkLst>
        <pc:spChg chg="mod">
          <ac:chgData name="Jiaming Wang" userId="da323163-f121-4728-a702-5ac9cf32ce38" providerId="ADAL" clId="{3E9CD853-7ADE-114C-A55B-2DF8A23EE1D6}" dt="2023-04-05T09:08:24.068" v="1334" actId="20578"/>
          <ac:spMkLst>
            <pc:docMk/>
            <pc:sldMk cId="0" sldId="256"/>
            <ac:spMk id="6" creationId="{1B6FCBCA-0D9E-FC21-D44C-8D1C4AADA593}"/>
          </ac:spMkLst>
        </pc:spChg>
        <pc:spChg chg="add del mod">
          <ac:chgData name="Jiaming Wang" userId="da323163-f121-4728-a702-5ac9cf32ce38" providerId="ADAL" clId="{3E9CD853-7ADE-114C-A55B-2DF8A23EE1D6}" dt="2023-04-06T12:46:11.238" v="3595" actId="478"/>
          <ac:spMkLst>
            <pc:docMk/>
            <pc:sldMk cId="0" sldId="256"/>
            <ac:spMk id="6" creationId="{EE514D96-D8D7-2C79-DC68-48BDBD4C8119}"/>
          </ac:spMkLst>
        </pc:spChg>
        <pc:spChg chg="add mod">
          <ac:chgData name="Jiaming Wang" userId="da323163-f121-4728-a702-5ac9cf32ce38" providerId="ADAL" clId="{3E9CD853-7ADE-114C-A55B-2DF8A23EE1D6}" dt="2023-04-06T16:19:46.646" v="5348" actId="1035"/>
          <ac:spMkLst>
            <pc:docMk/>
            <pc:sldMk cId="0" sldId="256"/>
            <ac:spMk id="7" creationId="{9FC0C2F7-82CA-8CAB-4137-62A15C5BE119}"/>
          </ac:spMkLst>
        </pc:spChg>
        <pc:spChg chg="mod">
          <ac:chgData name="Jiaming Wang" userId="da323163-f121-4728-a702-5ac9cf32ce38" providerId="ADAL" clId="{3E9CD853-7ADE-114C-A55B-2DF8A23EE1D6}" dt="2023-04-05T09:08:24.068" v="1334" actId="20578"/>
          <ac:spMkLst>
            <pc:docMk/>
            <pc:sldMk cId="0" sldId="256"/>
            <ac:spMk id="7" creationId="{AA60DF08-AFFB-9CB3-2230-F67AB3DEF46B}"/>
          </ac:spMkLst>
        </pc:spChg>
        <pc:spChg chg="mod">
          <ac:chgData name="Jiaming Wang" userId="da323163-f121-4728-a702-5ac9cf32ce38" providerId="ADAL" clId="{3E9CD853-7ADE-114C-A55B-2DF8A23EE1D6}" dt="2023-04-05T09:08:11.814" v="1329" actId="1036"/>
          <ac:spMkLst>
            <pc:docMk/>
            <pc:sldMk cId="0" sldId="256"/>
            <ac:spMk id="8" creationId="{EEFDC2E7-ED20-BB83-048D-96649A889EEC}"/>
          </ac:spMkLst>
        </pc:spChg>
        <pc:spChg chg="mod">
          <ac:chgData name="Jiaming Wang" userId="da323163-f121-4728-a702-5ac9cf32ce38" providerId="ADAL" clId="{3E9CD853-7ADE-114C-A55B-2DF8A23EE1D6}" dt="2023-04-05T09:08:24.068" v="1334" actId="20578"/>
          <ac:spMkLst>
            <pc:docMk/>
            <pc:sldMk cId="0" sldId="256"/>
            <ac:spMk id="9" creationId="{4A93003E-EAD3-2F0B-15C8-8F2434C223C1}"/>
          </ac:spMkLst>
        </pc:spChg>
        <pc:spChg chg="add mod">
          <ac:chgData name="Jiaming Wang" userId="da323163-f121-4728-a702-5ac9cf32ce38" providerId="ADAL" clId="{3E9CD853-7ADE-114C-A55B-2DF8A23EE1D6}" dt="2023-04-06T16:21:33.446" v="5370" actId="20577"/>
          <ac:spMkLst>
            <pc:docMk/>
            <pc:sldMk cId="0" sldId="256"/>
            <ac:spMk id="10" creationId="{396EB62E-5280-A007-6DE7-4394C42E9C49}"/>
          </ac:spMkLst>
        </pc:spChg>
        <pc:spChg chg="add del mod">
          <ac:chgData name="Jiaming Wang" userId="da323163-f121-4728-a702-5ac9cf32ce38" providerId="ADAL" clId="{3E9CD853-7ADE-114C-A55B-2DF8A23EE1D6}" dt="2023-04-05T08:27:59.149" v="533" actId="478"/>
          <ac:spMkLst>
            <pc:docMk/>
            <pc:sldMk cId="0" sldId="256"/>
            <ac:spMk id="10" creationId="{FBEA40B6-E0C4-AF8C-A1A5-544D19E93435}"/>
          </ac:spMkLst>
        </pc:spChg>
        <pc:spChg chg="add mod">
          <ac:chgData name="Jiaming Wang" userId="da323163-f121-4728-a702-5ac9cf32ce38" providerId="ADAL" clId="{3E9CD853-7ADE-114C-A55B-2DF8A23EE1D6}" dt="2023-04-06T12:45:34.312" v="3579" actId="1076"/>
          <ac:spMkLst>
            <pc:docMk/>
            <pc:sldMk cId="0" sldId="256"/>
            <ac:spMk id="11" creationId="{11E1C666-88D4-F1BD-29AC-272CA01118C2}"/>
          </ac:spMkLst>
        </pc:spChg>
        <pc:spChg chg="add mod">
          <ac:chgData name="Jiaming Wang" userId="da323163-f121-4728-a702-5ac9cf32ce38" providerId="ADAL" clId="{3E9CD853-7ADE-114C-A55B-2DF8A23EE1D6}" dt="2023-04-05T15:02:34.421" v="2701" actId="1036"/>
          <ac:spMkLst>
            <pc:docMk/>
            <pc:sldMk cId="0" sldId="256"/>
            <ac:spMk id="12" creationId="{01F6DF9A-F3A4-664D-08DA-6788B0D30CA6}"/>
          </ac:spMkLst>
        </pc:spChg>
        <pc:spChg chg="add mod">
          <ac:chgData name="Jiaming Wang" userId="da323163-f121-4728-a702-5ac9cf32ce38" providerId="ADAL" clId="{3E9CD853-7ADE-114C-A55B-2DF8A23EE1D6}" dt="2023-04-05T10:30:42.913" v="2579" actId="1076"/>
          <ac:spMkLst>
            <pc:docMk/>
            <pc:sldMk cId="0" sldId="256"/>
            <ac:spMk id="13" creationId="{4EA0B9F3-A57A-E885-B818-CED396C35CF6}"/>
          </ac:spMkLst>
        </pc:spChg>
        <pc:spChg chg="add mod">
          <ac:chgData name="Jiaming Wang" userId="da323163-f121-4728-a702-5ac9cf32ce38" providerId="ADAL" clId="{3E9CD853-7ADE-114C-A55B-2DF8A23EE1D6}" dt="2023-04-05T09:21:21.019" v="1782" actId="20577"/>
          <ac:spMkLst>
            <pc:docMk/>
            <pc:sldMk cId="0" sldId="256"/>
            <ac:spMk id="14" creationId="{875856BC-FC5C-797B-C660-ABB5EFF6BF66}"/>
          </ac:spMkLst>
        </pc:spChg>
        <pc:spChg chg="add del mod">
          <ac:chgData name="Jiaming Wang" userId="da323163-f121-4728-a702-5ac9cf32ce38" providerId="ADAL" clId="{3E9CD853-7ADE-114C-A55B-2DF8A23EE1D6}" dt="2023-04-06T14:03:46.181" v="5154" actId="767"/>
          <ac:spMkLst>
            <pc:docMk/>
            <pc:sldMk cId="0" sldId="256"/>
            <ac:spMk id="15" creationId="{E95140FA-E60D-B4CE-3962-2974232ADD74}"/>
          </ac:spMkLst>
        </pc:spChg>
        <pc:spChg chg="add mod">
          <ac:chgData name="Jiaming Wang" userId="da323163-f121-4728-a702-5ac9cf32ce38" providerId="ADAL" clId="{3E9CD853-7ADE-114C-A55B-2DF8A23EE1D6}" dt="2023-04-05T15:22:47.628" v="2772" actId="1076"/>
          <ac:spMkLst>
            <pc:docMk/>
            <pc:sldMk cId="0" sldId="256"/>
            <ac:spMk id="18" creationId="{AC53C91D-82FF-50B8-DD6D-84D10E7FF06D}"/>
          </ac:spMkLst>
        </pc:spChg>
        <pc:spChg chg="add mod">
          <ac:chgData name="Jiaming Wang" userId="da323163-f121-4728-a702-5ac9cf32ce38" providerId="ADAL" clId="{3E9CD853-7ADE-114C-A55B-2DF8A23EE1D6}" dt="2023-04-06T12:45:39.041" v="3580" actId="20577"/>
          <ac:spMkLst>
            <pc:docMk/>
            <pc:sldMk cId="0" sldId="256"/>
            <ac:spMk id="19" creationId="{857B7DFE-5A0C-99FB-4F3E-CA247FA1282B}"/>
          </ac:spMkLst>
        </pc:spChg>
        <pc:spChg chg="add mod">
          <ac:chgData name="Jiaming Wang" userId="da323163-f121-4728-a702-5ac9cf32ce38" providerId="ADAL" clId="{3E9CD853-7ADE-114C-A55B-2DF8A23EE1D6}" dt="2023-04-05T15:57:53.928" v="3567" actId="14838"/>
          <ac:spMkLst>
            <pc:docMk/>
            <pc:sldMk cId="0" sldId="256"/>
            <ac:spMk id="20" creationId="{674DCC30-3D35-54C4-F9FF-878321084C53}"/>
          </ac:spMkLst>
        </pc:spChg>
        <pc:spChg chg="add mod">
          <ac:chgData name="Jiaming Wang" userId="da323163-f121-4728-a702-5ac9cf32ce38" providerId="ADAL" clId="{3E9CD853-7ADE-114C-A55B-2DF8A23EE1D6}" dt="2023-04-06T13:08:09.835" v="4454" actId="20577"/>
          <ac:spMkLst>
            <pc:docMk/>
            <pc:sldMk cId="0" sldId="256"/>
            <ac:spMk id="21" creationId="{44E71FC0-75A5-C6EC-B18B-A579F0BF292B}"/>
          </ac:spMkLst>
        </pc:spChg>
        <pc:spChg chg="add mod">
          <ac:chgData name="Jiaming Wang" userId="da323163-f121-4728-a702-5ac9cf32ce38" providerId="ADAL" clId="{3E9CD853-7ADE-114C-A55B-2DF8A23EE1D6}" dt="2023-04-06T12:44:09.052" v="3577" actId="20577"/>
          <ac:spMkLst>
            <pc:docMk/>
            <pc:sldMk cId="0" sldId="256"/>
            <ac:spMk id="22" creationId="{0383A379-1241-328F-5593-3614808699F6}"/>
          </ac:spMkLst>
        </pc:spChg>
        <pc:spChg chg="add mod">
          <ac:chgData name="Jiaming Wang" userId="da323163-f121-4728-a702-5ac9cf32ce38" providerId="ADAL" clId="{3E9CD853-7ADE-114C-A55B-2DF8A23EE1D6}" dt="2023-04-05T15:57:12.166" v="3565" actId="14838"/>
          <ac:spMkLst>
            <pc:docMk/>
            <pc:sldMk cId="0" sldId="256"/>
            <ac:spMk id="23" creationId="{25E7366E-145A-ACFF-BA58-7C3697653E32}"/>
          </ac:spMkLst>
        </pc:spChg>
        <pc:spChg chg="add mod">
          <ac:chgData name="Jiaming Wang" userId="da323163-f121-4728-a702-5ac9cf32ce38" providerId="ADAL" clId="{3E9CD853-7ADE-114C-A55B-2DF8A23EE1D6}" dt="2023-04-06T16:23:11.825" v="5461" actId="1076"/>
          <ac:spMkLst>
            <pc:docMk/>
            <pc:sldMk cId="0" sldId="256"/>
            <ac:spMk id="24" creationId="{A1A45231-4CB0-52F5-EEFB-811628F0527C}"/>
          </ac:spMkLst>
        </pc:spChg>
        <pc:spChg chg="add del mod">
          <ac:chgData name="Jiaming Wang" userId="da323163-f121-4728-a702-5ac9cf32ce38" providerId="ADAL" clId="{3E9CD853-7ADE-114C-A55B-2DF8A23EE1D6}" dt="2023-04-05T14:17:14.027" v="2590" actId="478"/>
          <ac:spMkLst>
            <pc:docMk/>
            <pc:sldMk cId="0" sldId="256"/>
            <ac:spMk id="26" creationId="{863E183D-AD3B-D6C9-63C9-F45CFEAADF92}"/>
          </ac:spMkLst>
        </pc:spChg>
        <pc:spChg chg="add mod">
          <ac:chgData name="Jiaming Wang" userId="da323163-f121-4728-a702-5ac9cf32ce38" providerId="ADAL" clId="{3E9CD853-7ADE-114C-A55B-2DF8A23EE1D6}" dt="2023-04-05T15:22:47.628" v="2772" actId="1076"/>
          <ac:spMkLst>
            <pc:docMk/>
            <pc:sldMk cId="0" sldId="256"/>
            <ac:spMk id="30" creationId="{35BEA57F-E4E4-DEE6-A01B-AF0F69BF9399}"/>
          </ac:spMkLst>
        </pc:spChg>
        <pc:spChg chg="add mod">
          <ac:chgData name="Jiaming Wang" userId="da323163-f121-4728-a702-5ac9cf32ce38" providerId="ADAL" clId="{3E9CD853-7ADE-114C-A55B-2DF8A23EE1D6}" dt="2023-04-05T15:57:39.893" v="3566" actId="14838"/>
          <ac:spMkLst>
            <pc:docMk/>
            <pc:sldMk cId="0" sldId="256"/>
            <ac:spMk id="32" creationId="{36AFFE8B-D82D-EF34-8A74-356B255074E8}"/>
          </ac:spMkLst>
        </pc:spChg>
        <pc:spChg chg="add mod">
          <ac:chgData name="Jiaming Wang" userId="da323163-f121-4728-a702-5ac9cf32ce38" providerId="ADAL" clId="{3E9CD853-7ADE-114C-A55B-2DF8A23EE1D6}" dt="2023-04-05T15:39:57.329" v="3357" actId="164"/>
          <ac:spMkLst>
            <pc:docMk/>
            <pc:sldMk cId="0" sldId="256"/>
            <ac:spMk id="35" creationId="{CB1B9D7A-61AA-1E14-0211-0E1708634200}"/>
          </ac:spMkLst>
        </pc:spChg>
        <pc:spChg chg="mod">
          <ac:chgData name="Jiaming Wang" userId="da323163-f121-4728-a702-5ac9cf32ce38" providerId="ADAL" clId="{3E9CD853-7ADE-114C-A55B-2DF8A23EE1D6}" dt="2023-04-06T13:11:34.575" v="4536" actId="20577"/>
          <ac:spMkLst>
            <pc:docMk/>
            <pc:sldMk cId="0" sldId="256"/>
            <ac:spMk id="38" creationId="{533DB441-D93D-ABEE-6339-A9C44B5EACE4}"/>
          </ac:spMkLst>
        </pc:spChg>
        <pc:spChg chg="mod">
          <ac:chgData name="Jiaming Wang" userId="da323163-f121-4728-a702-5ac9cf32ce38" providerId="ADAL" clId="{3E9CD853-7ADE-114C-A55B-2DF8A23EE1D6}" dt="2023-04-06T13:02:38.603" v="4101" actId="1036"/>
          <ac:spMkLst>
            <pc:docMk/>
            <pc:sldMk cId="0" sldId="256"/>
            <ac:spMk id="49" creationId="{3254A05E-45A1-A256-40E3-1690EF0E2398}"/>
          </ac:spMkLst>
        </pc:spChg>
        <pc:spChg chg="mod">
          <ac:chgData name="Jiaming Wang" userId="da323163-f121-4728-a702-5ac9cf32ce38" providerId="ADAL" clId="{3E9CD853-7ADE-114C-A55B-2DF8A23EE1D6}" dt="2023-04-05T07:03:52.340" v="3" actId="20577"/>
          <ac:spMkLst>
            <pc:docMk/>
            <pc:sldMk cId="0" sldId="256"/>
            <ac:spMk id="70" creationId="{425621FB-070F-446E-BA36-4A66EBF8DEF2}"/>
          </ac:spMkLst>
        </pc:spChg>
        <pc:spChg chg="mod">
          <ac:chgData name="Jiaming Wang" userId="da323163-f121-4728-a702-5ac9cf32ce38" providerId="ADAL" clId="{3E9CD853-7ADE-114C-A55B-2DF8A23EE1D6}" dt="2023-04-05T10:32:34.619" v="2587" actId="1076"/>
          <ac:spMkLst>
            <pc:docMk/>
            <pc:sldMk cId="0" sldId="256"/>
            <ac:spMk id="73" creationId="{D5A32123-7974-4A0F-B8DF-6C82FB22F596}"/>
          </ac:spMkLst>
        </pc:spChg>
        <pc:spChg chg="mod">
          <ac:chgData name="Jiaming Wang" userId="da323163-f121-4728-a702-5ac9cf32ce38" providerId="ADAL" clId="{3E9CD853-7ADE-114C-A55B-2DF8A23EE1D6}" dt="2023-04-05T10:32:34.619" v="2587" actId="1076"/>
          <ac:spMkLst>
            <pc:docMk/>
            <pc:sldMk cId="0" sldId="256"/>
            <ac:spMk id="74" creationId="{4EDA12B6-07B5-44F9-8F8B-E1BE66469DB6}"/>
          </ac:spMkLst>
        </pc:spChg>
        <pc:spChg chg="add del mod">
          <ac:chgData name="Jiaming Wang" userId="da323163-f121-4728-a702-5ac9cf32ce38" providerId="ADAL" clId="{3E9CD853-7ADE-114C-A55B-2DF8A23EE1D6}" dt="2023-04-05T10:32:34.619" v="2587" actId="1076"/>
          <ac:spMkLst>
            <pc:docMk/>
            <pc:sldMk cId="0" sldId="256"/>
            <ac:spMk id="75" creationId="{C24D4BC5-5256-4C2E-B3FB-87EA69B63AF3}"/>
          </ac:spMkLst>
        </pc:spChg>
        <pc:spChg chg="del mod">
          <ac:chgData name="Jiaming Wang" userId="da323163-f121-4728-a702-5ac9cf32ce38" providerId="ADAL" clId="{3E9CD853-7ADE-114C-A55B-2DF8A23EE1D6}" dt="2023-04-05T09:06:35.052" v="1277" actId="478"/>
          <ac:spMkLst>
            <pc:docMk/>
            <pc:sldMk cId="0" sldId="256"/>
            <ac:spMk id="79" creationId="{0F831EE1-8866-4A3E-8CAB-8624A11FF145}"/>
          </ac:spMkLst>
        </pc:spChg>
        <pc:spChg chg="mod">
          <ac:chgData name="Jiaming Wang" userId="da323163-f121-4728-a702-5ac9cf32ce38" providerId="ADAL" clId="{3E9CD853-7ADE-114C-A55B-2DF8A23EE1D6}" dt="2023-04-05T09:09:00.393" v="1338" actId="1035"/>
          <ac:spMkLst>
            <pc:docMk/>
            <pc:sldMk cId="0" sldId="256"/>
            <ac:spMk id="80" creationId="{45A199C6-0BDE-461E-8044-A335463A4944}"/>
          </ac:spMkLst>
        </pc:spChg>
        <pc:spChg chg="mod">
          <ac:chgData name="Jiaming Wang" userId="da323163-f121-4728-a702-5ac9cf32ce38" providerId="ADAL" clId="{3E9CD853-7ADE-114C-A55B-2DF8A23EE1D6}" dt="2023-04-05T15:11:14.571" v="2744" actId="207"/>
          <ac:spMkLst>
            <pc:docMk/>
            <pc:sldMk cId="0" sldId="256"/>
            <ac:spMk id="81" creationId="{868B6862-5CC5-4906-AC03-EA9661AD1346}"/>
          </ac:spMkLst>
        </pc:spChg>
        <pc:spChg chg="mod">
          <ac:chgData name="Jiaming Wang" userId="da323163-f121-4728-a702-5ac9cf32ce38" providerId="ADAL" clId="{3E9CD853-7ADE-114C-A55B-2DF8A23EE1D6}" dt="2023-04-06T13:08:21.957" v="4455" actId="1076"/>
          <ac:spMkLst>
            <pc:docMk/>
            <pc:sldMk cId="0" sldId="256"/>
            <ac:spMk id="84" creationId="{3D96BB99-3F6E-4E73-BA6B-A122D83B12A2}"/>
          </ac:spMkLst>
        </pc:spChg>
        <pc:spChg chg="mod">
          <ac:chgData name="Jiaming Wang" userId="da323163-f121-4728-a702-5ac9cf32ce38" providerId="ADAL" clId="{3E9CD853-7ADE-114C-A55B-2DF8A23EE1D6}" dt="2023-04-05T15:11:34.073" v="2746" actId="207"/>
          <ac:spMkLst>
            <pc:docMk/>
            <pc:sldMk cId="0" sldId="256"/>
            <ac:spMk id="87" creationId="{0BE282AE-183A-4D49-B152-23A5A101BEA6}"/>
          </ac:spMkLst>
        </pc:spChg>
        <pc:spChg chg="mod">
          <ac:chgData name="Jiaming Wang" userId="da323163-f121-4728-a702-5ac9cf32ce38" providerId="ADAL" clId="{3E9CD853-7ADE-114C-A55B-2DF8A23EE1D6}" dt="2023-04-05T09:04:38.381" v="1228" actId="14100"/>
          <ac:spMkLst>
            <pc:docMk/>
            <pc:sldMk cId="0" sldId="256"/>
            <ac:spMk id="88" creationId="{236036AE-C83F-4AC9-800C-C6574727635F}"/>
          </ac:spMkLst>
        </pc:spChg>
        <pc:spChg chg="mod">
          <ac:chgData name="Jiaming Wang" userId="da323163-f121-4728-a702-5ac9cf32ce38" providerId="ADAL" clId="{3E9CD853-7ADE-114C-A55B-2DF8A23EE1D6}" dt="2023-04-05T09:07:39.772" v="1318" actId="255"/>
          <ac:spMkLst>
            <pc:docMk/>
            <pc:sldMk cId="0" sldId="256"/>
            <ac:spMk id="89" creationId="{9742DD1E-D7E3-4AB1-8A17-D5B59B6AB38B}"/>
          </ac:spMkLst>
        </pc:spChg>
        <pc:spChg chg="mod">
          <ac:chgData name="Jiaming Wang" userId="da323163-f121-4728-a702-5ac9cf32ce38" providerId="ADAL" clId="{3E9CD853-7ADE-114C-A55B-2DF8A23EE1D6}" dt="2023-04-05T15:11:18.845" v="2745" actId="207"/>
          <ac:spMkLst>
            <pc:docMk/>
            <pc:sldMk cId="0" sldId="256"/>
            <ac:spMk id="90" creationId="{8C463412-CC68-4A0F-AE72-68EF99EB2F46}"/>
          </ac:spMkLst>
        </pc:spChg>
        <pc:spChg chg="mod">
          <ac:chgData name="Jiaming Wang" userId="da323163-f121-4728-a702-5ac9cf32ce38" providerId="ADAL" clId="{3E9CD853-7ADE-114C-A55B-2DF8A23EE1D6}" dt="2023-04-06T12:57:24.653" v="3962" actId="207"/>
          <ac:spMkLst>
            <pc:docMk/>
            <pc:sldMk cId="0" sldId="256"/>
            <ac:spMk id="92" creationId="{B4F3D693-DA0F-454D-94C0-CEAA07C14AE3}"/>
          </ac:spMkLst>
        </pc:spChg>
        <pc:grpChg chg="mod">
          <ac:chgData name="Jiaming Wang" userId="da323163-f121-4728-a702-5ac9cf32ce38" providerId="ADAL" clId="{3E9CD853-7ADE-114C-A55B-2DF8A23EE1D6}" dt="2023-04-05T09:08:24.068" v="1334" actId="20578"/>
          <ac:grpSpMkLst>
            <pc:docMk/>
            <pc:sldMk cId="0" sldId="256"/>
            <ac:grpSpMk id="4" creationId="{64EECCDB-3D12-8AE2-36C4-1BE867D46F59}"/>
          </ac:grpSpMkLst>
        </pc:grpChg>
        <pc:grpChg chg="add mod">
          <ac:chgData name="Jiaming Wang" userId="da323163-f121-4728-a702-5ac9cf32ce38" providerId="ADAL" clId="{3E9CD853-7ADE-114C-A55B-2DF8A23EE1D6}" dt="2023-04-05T09:09:16.755" v="1341" actId="1035"/>
          <ac:grpSpMkLst>
            <pc:docMk/>
            <pc:sldMk cId="0" sldId="256"/>
            <ac:grpSpMk id="15" creationId="{8E9D4422-54C0-7BC4-B3AC-F980EACA5269}"/>
          </ac:grpSpMkLst>
        </pc:grpChg>
        <pc:grpChg chg="add mod">
          <ac:chgData name="Jiaming Wang" userId="da323163-f121-4728-a702-5ac9cf32ce38" providerId="ADAL" clId="{3E9CD853-7ADE-114C-A55B-2DF8A23EE1D6}" dt="2023-04-05T15:02:34.421" v="2701" actId="1036"/>
          <ac:grpSpMkLst>
            <pc:docMk/>
            <pc:sldMk cId="0" sldId="256"/>
            <ac:grpSpMk id="16" creationId="{38C2A750-A8E2-0AD5-5BA8-AACB3C40ABD8}"/>
          </ac:grpSpMkLst>
        </pc:grpChg>
        <pc:grpChg chg="add mod">
          <ac:chgData name="Jiaming Wang" userId="da323163-f121-4728-a702-5ac9cf32ce38" providerId="ADAL" clId="{3E9CD853-7ADE-114C-A55B-2DF8A23EE1D6}" dt="2023-04-06T16:21:38.858" v="5372" actId="1035"/>
          <ac:grpSpMkLst>
            <pc:docMk/>
            <pc:sldMk cId="0" sldId="256"/>
            <ac:grpSpMk id="16" creationId="{49A2A5B4-F8DF-9EAF-321D-5EE715E17913}"/>
          </ac:grpSpMkLst>
        </pc:grpChg>
        <pc:grpChg chg="add mod">
          <ac:chgData name="Jiaming Wang" userId="da323163-f121-4728-a702-5ac9cf32ce38" providerId="ADAL" clId="{3E9CD853-7ADE-114C-A55B-2DF8A23EE1D6}" dt="2023-04-05T10:32:34.619" v="2587" actId="1076"/>
          <ac:grpSpMkLst>
            <pc:docMk/>
            <pc:sldMk cId="0" sldId="256"/>
            <ac:grpSpMk id="17" creationId="{B4215769-C719-90F6-DE7F-43D27B2CA7C7}"/>
          </ac:grpSpMkLst>
        </pc:grpChg>
        <pc:grpChg chg="add mod">
          <ac:chgData name="Jiaming Wang" userId="da323163-f121-4728-a702-5ac9cf32ce38" providerId="ADAL" clId="{3E9CD853-7ADE-114C-A55B-2DF8A23EE1D6}" dt="2023-04-05T15:22:47.628" v="2772" actId="1076"/>
          <ac:grpSpMkLst>
            <pc:docMk/>
            <pc:sldMk cId="0" sldId="256"/>
            <ac:grpSpMk id="31" creationId="{4F7FA793-1999-B20F-8344-4FA2EC771078}"/>
          </ac:grpSpMkLst>
        </pc:grpChg>
        <pc:grpChg chg="add mod">
          <ac:chgData name="Jiaming Wang" userId="da323163-f121-4728-a702-5ac9cf32ce38" providerId="ADAL" clId="{3E9CD853-7ADE-114C-A55B-2DF8A23EE1D6}" dt="2023-04-05T15:43:07.854" v="3399" actId="1076"/>
          <ac:grpSpMkLst>
            <pc:docMk/>
            <pc:sldMk cId="0" sldId="256"/>
            <ac:grpSpMk id="36" creationId="{F9C04C34-0724-47EB-6EBA-A0F47AF195A6}"/>
          </ac:grpSpMkLst>
        </pc:grpChg>
        <pc:grpChg chg="mod">
          <ac:chgData name="Jiaming Wang" userId="da323163-f121-4728-a702-5ac9cf32ce38" providerId="ADAL" clId="{3E9CD853-7ADE-114C-A55B-2DF8A23EE1D6}" dt="2023-04-06T16:19:40.897" v="5346" actId="1076"/>
          <ac:grpSpMkLst>
            <pc:docMk/>
            <pc:sldMk cId="0" sldId="256"/>
            <ac:grpSpMk id="39" creationId="{813128E6-AD95-F9E4-C3EC-9120BC339586}"/>
          </ac:grpSpMkLst>
        </pc:grpChg>
        <pc:graphicFrameChg chg="mod modGraphic">
          <ac:chgData name="Jiaming Wang" userId="da323163-f121-4728-a702-5ac9cf32ce38" providerId="ADAL" clId="{3E9CD853-7ADE-114C-A55B-2DF8A23EE1D6}" dt="2023-04-06T13:04:50.871" v="4319" actId="1036"/>
          <ac:graphicFrameMkLst>
            <pc:docMk/>
            <pc:sldMk cId="0" sldId="256"/>
            <ac:graphicFrameMk id="42" creationId="{90FDE3D8-1FD9-17AC-5C68-AC87BAD31D18}"/>
          </ac:graphicFrameMkLst>
        </pc:graphicFrameChg>
        <pc:picChg chg="mod">
          <ac:chgData name="Jiaming Wang" userId="da323163-f121-4728-a702-5ac9cf32ce38" providerId="ADAL" clId="{3E9CD853-7ADE-114C-A55B-2DF8A23EE1D6}" dt="2023-04-06T13:59:49.234" v="5149" actId="1076"/>
          <ac:picMkLst>
            <pc:docMk/>
            <pc:sldMk cId="0" sldId="256"/>
            <ac:picMk id="2" creationId="{1029EB4E-EE92-929D-1B60-0CDD8BB12029}"/>
          </ac:picMkLst>
        </pc:picChg>
        <pc:picChg chg="mod">
          <ac:chgData name="Jiaming Wang" userId="da323163-f121-4728-a702-5ac9cf32ce38" providerId="ADAL" clId="{3E9CD853-7ADE-114C-A55B-2DF8A23EE1D6}" dt="2023-04-05T09:08:24.068" v="1334" actId="20578"/>
          <ac:picMkLst>
            <pc:docMk/>
            <pc:sldMk cId="0" sldId="256"/>
            <ac:picMk id="5" creationId="{B6B2F81E-21CB-8BC6-AD03-5EF5E681BC2F}"/>
          </ac:picMkLst>
        </pc:picChg>
        <pc:picChg chg="add del mod">
          <ac:chgData name="Jiaming Wang" userId="da323163-f121-4728-a702-5ac9cf32ce38" providerId="ADAL" clId="{3E9CD853-7ADE-114C-A55B-2DF8A23EE1D6}" dt="2023-04-05T14:17:14.027" v="2590" actId="478"/>
          <ac:picMkLst>
            <pc:docMk/>
            <pc:sldMk cId="0" sldId="256"/>
            <ac:picMk id="24" creationId="{BF4C8A3E-4A97-3FB5-9C07-4139B3A8C28E}"/>
          </ac:picMkLst>
        </pc:picChg>
        <pc:picChg chg="add del mod">
          <ac:chgData name="Jiaming Wang" userId="da323163-f121-4728-a702-5ac9cf32ce38" providerId="ADAL" clId="{3E9CD853-7ADE-114C-A55B-2DF8A23EE1D6}" dt="2023-04-05T14:17:14.027" v="2590" actId="478"/>
          <ac:picMkLst>
            <pc:docMk/>
            <pc:sldMk cId="0" sldId="256"/>
            <ac:picMk id="25" creationId="{97A3C4E0-A614-46C0-BB85-A4B281120DA2}"/>
          </ac:picMkLst>
        </pc:picChg>
        <pc:picChg chg="add mod">
          <ac:chgData name="Jiaming Wang" userId="da323163-f121-4728-a702-5ac9cf32ce38" providerId="ADAL" clId="{3E9CD853-7ADE-114C-A55B-2DF8A23EE1D6}" dt="2023-04-05T15:22:47.628" v="2772" actId="1076"/>
          <ac:picMkLst>
            <pc:docMk/>
            <pc:sldMk cId="0" sldId="256"/>
            <ac:picMk id="29" creationId="{EFD46BD4-4EC3-845C-5023-6961A271D850}"/>
          </ac:picMkLst>
        </pc:picChg>
        <pc:picChg chg="add mod">
          <ac:chgData name="Jiaming Wang" userId="da323163-f121-4728-a702-5ac9cf32ce38" providerId="ADAL" clId="{3E9CD853-7ADE-114C-A55B-2DF8A23EE1D6}" dt="2023-04-05T15:39:57.329" v="3357" actId="164"/>
          <ac:picMkLst>
            <pc:docMk/>
            <pc:sldMk cId="0" sldId="256"/>
            <ac:picMk id="34" creationId="{191D04D8-E8BA-FDA9-3C56-B1C8C3682E02}"/>
          </ac:picMkLst>
        </pc:picChg>
        <pc:picChg chg="mod">
          <ac:chgData name="Jiaming Wang" userId="da323163-f121-4728-a702-5ac9cf32ce38" providerId="ADAL" clId="{3E9CD853-7ADE-114C-A55B-2DF8A23EE1D6}" dt="2023-04-06T16:19:40.897" v="5346" actId="1076"/>
          <ac:picMkLst>
            <pc:docMk/>
            <pc:sldMk cId="0" sldId="256"/>
            <ac:picMk id="40" creationId="{2F8B93C1-D2EA-8C40-201C-7437245EA47F}"/>
          </ac:picMkLst>
        </pc:picChg>
        <pc:picChg chg="mod">
          <ac:chgData name="Jiaming Wang" userId="da323163-f121-4728-a702-5ac9cf32ce38" providerId="ADAL" clId="{3E9CD853-7ADE-114C-A55B-2DF8A23EE1D6}" dt="2023-04-06T16:19:40.897" v="5346" actId="1076"/>
          <ac:picMkLst>
            <pc:docMk/>
            <pc:sldMk cId="0" sldId="256"/>
            <ac:picMk id="41" creationId="{26BC63A1-8486-C5FE-FCA3-ACC3E91BAF29}"/>
          </ac:picMkLst>
        </pc:picChg>
        <pc:picChg chg="mod">
          <ac:chgData name="Jiaming Wang" userId="da323163-f121-4728-a702-5ac9cf32ce38" providerId="ADAL" clId="{3E9CD853-7ADE-114C-A55B-2DF8A23EE1D6}" dt="2023-04-06T16:21:03.632" v="5360" actId="164"/>
          <ac:picMkLst>
            <pc:docMk/>
            <pc:sldMk cId="0" sldId="256"/>
            <ac:picMk id="44" creationId="{63B63640-FC73-FD01-C848-0A129FD2B9DC}"/>
          </ac:picMkLst>
        </pc:picChg>
        <pc:picChg chg="mod">
          <ac:chgData name="Jiaming Wang" userId="da323163-f121-4728-a702-5ac9cf32ce38" providerId="ADAL" clId="{3E9CD853-7ADE-114C-A55B-2DF8A23EE1D6}" dt="2023-04-06T16:21:03.632" v="5360" actId="164"/>
          <ac:picMkLst>
            <pc:docMk/>
            <pc:sldMk cId="0" sldId="256"/>
            <ac:picMk id="46" creationId="{915CEC09-4F26-73FA-9F37-8644F425CFC6}"/>
          </ac:picMkLst>
        </pc:picChg>
        <pc:picChg chg="add mod">
          <ac:chgData name="Jiaming Wang" userId="da323163-f121-4728-a702-5ac9cf32ce38" providerId="ADAL" clId="{3E9CD853-7ADE-114C-A55B-2DF8A23EE1D6}" dt="2023-04-05T15:02:34.421" v="2701" actId="1036"/>
          <ac:picMkLst>
            <pc:docMk/>
            <pc:sldMk cId="0" sldId="256"/>
            <ac:picMk id="1026" creationId="{1DA9D7C0-1FBE-215F-99D9-FFEA75FB3D9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a:defPPr>
            <a:lvl1pPr defTabSz="1149350">
              <a:defRPr sz="1500"/>
            </a:lvl1pPr>
          </a:lstStyle>
          <a:p>
            <a:endParaRPr lang="en-US" altLang="zh-CN"/>
          </a:p>
        </p:txBody>
      </p:sp>
      <p:sp>
        <p:nvSpPr>
          <p:cNvPr id="6147" name="Rectangle 3"/>
          <p:cNvSpPr>
            <a:spLocks noGrp="1" noChangeArrowheads="1"/>
          </p:cNvSpPr>
          <p:nvPr>
            <p:ph type="dt" sz="quarter" idx="1"/>
          </p:nvPr>
        </p:nvSpPr>
        <p:spPr bwMode="auto">
          <a:xfrm>
            <a:off x="5235575"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a:defPPr>
            <a:lvl1pPr algn="r" defTabSz="1149350">
              <a:defRPr sz="1500"/>
            </a:lvl1pPr>
          </a:lstStyle>
          <a:p>
            <a:endParaRPr lang="en-US" altLang="zh-CN"/>
          </a:p>
        </p:txBody>
      </p:sp>
      <p:sp>
        <p:nvSpPr>
          <p:cNvPr id="6148" name="Rectangle 4"/>
          <p:cNvSpPr>
            <a:spLocks noGrp="1" noChangeArrowheads="1"/>
          </p:cNvSpPr>
          <p:nvPr>
            <p:ph type="ftr" sz="quarter" idx="2"/>
          </p:nvPr>
        </p:nvSpPr>
        <p:spPr bwMode="auto">
          <a:xfrm>
            <a:off x="0"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a:defPPr>
            <a:lvl1pPr defTabSz="1149350">
              <a:defRPr sz="1500"/>
            </a:lvl1pPr>
          </a:lstStyle>
          <a:p>
            <a:endParaRPr lang="en-US" altLang="zh-CN"/>
          </a:p>
        </p:txBody>
      </p:sp>
      <p:sp>
        <p:nvSpPr>
          <p:cNvPr id="6149" name="Rectangle 5"/>
          <p:cNvSpPr>
            <a:spLocks noGrp="1" noChangeArrowheads="1"/>
          </p:cNvSpPr>
          <p:nvPr>
            <p:ph type="sldNum" sz="quarter" idx="3"/>
          </p:nvPr>
        </p:nvSpPr>
        <p:spPr bwMode="auto">
          <a:xfrm>
            <a:off x="5235575"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a:defPPr>
            <a:lvl1pPr algn="r" defTabSz="1149350">
              <a:defRPr sz="1500"/>
            </a:lvl1pPr>
          </a:lstStyle>
          <a:p>
            <a:fld id="{56A6134A-9986-4884-ADAB-C57241D32564}" type="slidenum">
              <a:rPr lang="zh-CN" altLang="en-US"/>
              <a:t>‹#›</a:t>
            </a:fld>
            <a:endParaRPr lang="en-US" altLang="zh-CN"/>
          </a:p>
        </p:txBody>
      </p:sp>
    </p:spTree>
    <p:extLst>
      <p:ext uri="{BB962C8B-B14F-4D97-AF65-F5344CB8AC3E}">
        <p14:creationId xmlns:p14="http://schemas.microsoft.com/office/powerpoint/2010/main" val="934862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vl1pPr defTabSz="1149350">
              <a:defRPr sz="1500"/>
            </a:lvl1pPr>
          </a:lstStyle>
          <a:p>
            <a:endParaRPr lang="en-US" altLang="zh-CN"/>
          </a:p>
        </p:txBody>
      </p:sp>
      <p:sp>
        <p:nvSpPr>
          <p:cNvPr id="4099" name="Rectangle 3"/>
          <p:cNvSpPr>
            <a:spLocks noGrp="1" noChangeArrowheads="1"/>
          </p:cNvSpPr>
          <p:nvPr>
            <p:ph type="dt" idx="1"/>
          </p:nvPr>
        </p:nvSpPr>
        <p:spPr bwMode="auto">
          <a:xfrm>
            <a:off x="5241925"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vl1pPr algn="r" defTabSz="1149350">
              <a:defRPr sz="1500"/>
            </a:lvl1pPr>
          </a:lstStyle>
          <a:p>
            <a:endParaRPr lang="en-US" altLang="zh-CN"/>
          </a:p>
        </p:txBody>
      </p:sp>
      <p:sp>
        <p:nvSpPr>
          <p:cNvPr id="2052" name="Rectangle 4"/>
          <p:cNvSpPr>
            <a:spLocks noGrp="1" noRot="1" noChangeAspect="1" noChangeArrowheads="1" noTextEdit="1"/>
          </p:cNvSpPr>
          <p:nvPr>
            <p:ph type="sldImg" idx="2"/>
          </p:nvPr>
        </p:nvSpPr>
        <p:spPr bwMode="auto">
          <a:xfrm>
            <a:off x="1398588" y="889000"/>
            <a:ext cx="6427787" cy="454501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1257300" y="5732463"/>
            <a:ext cx="6708775" cy="533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a:defPPr>
            <a:lvl1pPr defTabSz="1149350">
              <a:defRPr sz="1500"/>
            </a:lvl1pPr>
          </a:lstStyle>
          <a:p>
            <a:endParaRPr lang="en-US" altLang="zh-CN"/>
          </a:p>
        </p:txBody>
      </p:sp>
      <p:sp>
        <p:nvSpPr>
          <p:cNvPr id="4103" name="Rectangle 7"/>
          <p:cNvSpPr>
            <a:spLocks noGrp="1" noChangeArrowheads="1"/>
          </p:cNvSpPr>
          <p:nvPr>
            <p:ph type="sldNum" sz="quarter" idx="5"/>
          </p:nvPr>
        </p:nvSpPr>
        <p:spPr bwMode="auto">
          <a:xfrm>
            <a:off x="5241925"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a:defPPr>
            <a:lvl1pPr algn="r" defTabSz="1149350">
              <a:defRPr sz="1500"/>
            </a:lvl1pPr>
          </a:lstStyle>
          <a:p>
            <a:fld id="{23124DF2-DDA8-402F-81DD-AC1D1E5694AB}" type="slidenum">
              <a:rPr lang="zh-CN" altLang="en-US"/>
              <a:t>‹#›</a:t>
            </a:fld>
            <a:endParaRPr lang="en-US" altLang="zh-CN"/>
          </a:p>
        </p:txBody>
      </p:sp>
    </p:spTree>
    <p:extLst>
      <p:ext uri="{BB962C8B-B14F-4D97-AF65-F5344CB8AC3E}">
        <p14:creationId xmlns:p14="http://schemas.microsoft.com/office/powerpoint/2010/main" val="1904019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570" kern="1200">
        <a:solidFill>
          <a:schemeClr val="tx1"/>
        </a:solidFill>
        <a:latin typeface="Times New Roman" pitchFamily="18" charset="0"/>
        <a:ea typeface="+mn-ea"/>
        <a:cs typeface="+mn-cs"/>
      </a:defRPr>
    </a:lvl1pPr>
    <a:lvl2pPr marL="217261" algn="l" rtl="0" eaLnBrk="0" fontAlgn="base" hangingPunct="0">
      <a:spcBef>
        <a:spcPct val="30000"/>
      </a:spcBef>
      <a:spcAft>
        <a:spcPct val="0"/>
      </a:spcAft>
      <a:defRPr sz="570" kern="1200">
        <a:solidFill>
          <a:schemeClr val="tx1"/>
        </a:solidFill>
        <a:latin typeface="Times New Roman" pitchFamily="18" charset="0"/>
        <a:ea typeface="+mn-ea"/>
        <a:cs typeface="+mn-cs"/>
      </a:defRPr>
    </a:lvl2pPr>
    <a:lvl3pPr marL="434523" algn="l" rtl="0" eaLnBrk="0" fontAlgn="base" hangingPunct="0">
      <a:spcBef>
        <a:spcPct val="30000"/>
      </a:spcBef>
      <a:spcAft>
        <a:spcPct val="0"/>
      </a:spcAft>
      <a:defRPr sz="570" kern="1200">
        <a:solidFill>
          <a:schemeClr val="tx1"/>
        </a:solidFill>
        <a:latin typeface="Times New Roman" pitchFamily="18" charset="0"/>
        <a:ea typeface="+mn-ea"/>
        <a:cs typeface="+mn-cs"/>
      </a:defRPr>
    </a:lvl3pPr>
    <a:lvl4pPr marL="651784" algn="l" rtl="0" eaLnBrk="0" fontAlgn="base" hangingPunct="0">
      <a:spcBef>
        <a:spcPct val="30000"/>
      </a:spcBef>
      <a:spcAft>
        <a:spcPct val="0"/>
      </a:spcAft>
      <a:defRPr sz="570" kern="1200">
        <a:solidFill>
          <a:schemeClr val="tx1"/>
        </a:solidFill>
        <a:latin typeface="Times New Roman" pitchFamily="18" charset="0"/>
        <a:ea typeface="+mn-ea"/>
        <a:cs typeface="+mn-cs"/>
      </a:defRPr>
    </a:lvl4pPr>
    <a:lvl5pPr marL="869046" algn="l" rtl="0" eaLnBrk="0" fontAlgn="base" hangingPunct="0">
      <a:spcBef>
        <a:spcPct val="30000"/>
      </a:spcBef>
      <a:spcAft>
        <a:spcPct val="0"/>
      </a:spcAft>
      <a:defRPr sz="570" kern="1200">
        <a:solidFill>
          <a:schemeClr val="tx1"/>
        </a:solidFill>
        <a:latin typeface="Times New Roman" pitchFamily="18" charset="0"/>
        <a:ea typeface="+mn-ea"/>
        <a:cs typeface="+mn-cs"/>
      </a:defRPr>
    </a:lvl5pPr>
    <a:lvl6pPr marL="1086307" algn="l" defTabSz="434523" rtl="0" eaLnBrk="1" latinLnBrk="0" hangingPunct="1">
      <a:defRPr sz="570" kern="1200">
        <a:solidFill>
          <a:schemeClr val="tx1"/>
        </a:solidFill>
        <a:latin typeface="+mn-lt"/>
        <a:ea typeface="+mn-ea"/>
        <a:cs typeface="+mn-cs"/>
      </a:defRPr>
    </a:lvl6pPr>
    <a:lvl7pPr marL="1303569" algn="l" defTabSz="434523" rtl="0" eaLnBrk="1" latinLnBrk="0" hangingPunct="1">
      <a:defRPr sz="570" kern="1200">
        <a:solidFill>
          <a:schemeClr val="tx1"/>
        </a:solidFill>
        <a:latin typeface="+mn-lt"/>
        <a:ea typeface="+mn-ea"/>
        <a:cs typeface="+mn-cs"/>
      </a:defRPr>
    </a:lvl7pPr>
    <a:lvl8pPr marL="1520830" algn="l" defTabSz="434523" rtl="0" eaLnBrk="1" latinLnBrk="0" hangingPunct="1">
      <a:defRPr sz="570" kern="1200">
        <a:solidFill>
          <a:schemeClr val="tx1"/>
        </a:solidFill>
        <a:latin typeface="+mn-lt"/>
        <a:ea typeface="+mn-ea"/>
        <a:cs typeface="+mn-cs"/>
      </a:defRPr>
    </a:lvl8pPr>
    <a:lvl9pPr marL="1738092" algn="l" defTabSz="434523" rtl="0" eaLnBrk="1" latinLnBrk="0" hangingPunct="1">
      <a:defRPr sz="57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p:spPr>
        <p:txBody>
          <a:bodyPr/>
          <a:lstStyle>
            <a:defPPr>
              <a:defRPr kern="1200"/>
            </a:defPPr>
            <a:lvl1pPr defTabSz="1149350">
              <a:defRPr sz="2400">
                <a:solidFill>
                  <a:schemeClr val="tx1"/>
                </a:solidFill>
                <a:latin typeface="Times New Roman" pitchFamily="18" charset="0"/>
              </a:defRPr>
            </a:lvl1pPr>
            <a:lvl2pPr marL="742950" indent="-285750" defTabSz="1149350">
              <a:defRPr sz="2400">
                <a:solidFill>
                  <a:schemeClr val="tx1"/>
                </a:solidFill>
                <a:latin typeface="Times New Roman" pitchFamily="18" charset="0"/>
              </a:defRPr>
            </a:lvl2pPr>
            <a:lvl3pPr marL="1143000" indent="-228600" defTabSz="1149350">
              <a:defRPr sz="2400">
                <a:solidFill>
                  <a:schemeClr val="tx1"/>
                </a:solidFill>
                <a:latin typeface="Times New Roman" pitchFamily="18" charset="0"/>
              </a:defRPr>
            </a:lvl3pPr>
            <a:lvl4pPr marL="1600200" indent="-228600" defTabSz="1149350">
              <a:defRPr sz="2400">
                <a:solidFill>
                  <a:schemeClr val="tx1"/>
                </a:solidFill>
                <a:latin typeface="Times New Roman" pitchFamily="18" charset="0"/>
              </a:defRPr>
            </a:lvl4pPr>
            <a:lvl5pPr marL="2057400" indent="-228600" defTabSz="1149350">
              <a:defRPr sz="2400">
                <a:solidFill>
                  <a:schemeClr val="tx1"/>
                </a:solidFill>
                <a:latin typeface="Times New Roman" pitchFamily="18" charset="0"/>
              </a:defRPr>
            </a:lvl5pPr>
            <a:lvl6pPr marL="2514600" indent="-228600" defTabSz="1149350" eaLnBrk="0" fontAlgn="base" hangingPunct="0">
              <a:spcBef>
                <a:spcPct val="0"/>
              </a:spcBef>
              <a:spcAft>
                <a:spcPct val="0"/>
              </a:spcAft>
              <a:defRPr sz="2400">
                <a:solidFill>
                  <a:schemeClr val="tx1"/>
                </a:solidFill>
                <a:latin typeface="Times New Roman" pitchFamily="18" charset="0"/>
              </a:defRPr>
            </a:lvl6pPr>
            <a:lvl7pPr marL="2971800" indent="-228600" defTabSz="1149350" eaLnBrk="0" fontAlgn="base" hangingPunct="0">
              <a:spcBef>
                <a:spcPct val="0"/>
              </a:spcBef>
              <a:spcAft>
                <a:spcPct val="0"/>
              </a:spcAft>
              <a:defRPr sz="2400">
                <a:solidFill>
                  <a:schemeClr val="tx1"/>
                </a:solidFill>
                <a:latin typeface="Times New Roman" pitchFamily="18" charset="0"/>
              </a:defRPr>
            </a:lvl7pPr>
            <a:lvl8pPr marL="3429000" indent="-228600" defTabSz="1149350" eaLnBrk="0" fontAlgn="base" hangingPunct="0">
              <a:spcBef>
                <a:spcPct val="0"/>
              </a:spcBef>
              <a:spcAft>
                <a:spcPct val="0"/>
              </a:spcAft>
              <a:defRPr sz="2400">
                <a:solidFill>
                  <a:schemeClr val="tx1"/>
                </a:solidFill>
                <a:latin typeface="Times New Roman" pitchFamily="18" charset="0"/>
              </a:defRPr>
            </a:lvl8pPr>
            <a:lvl9pPr marL="3886200" indent="-228600" defTabSz="1149350" eaLnBrk="0" fontAlgn="base" hangingPunct="0">
              <a:spcBef>
                <a:spcPct val="0"/>
              </a:spcBef>
              <a:spcAft>
                <a:spcPct val="0"/>
              </a:spcAft>
              <a:defRPr sz="2400">
                <a:solidFill>
                  <a:schemeClr val="tx1"/>
                </a:solidFill>
                <a:latin typeface="Times New Roman" pitchFamily="18" charset="0"/>
              </a:defRPr>
            </a:lvl9pPr>
          </a:lstStyle>
          <a:p>
            <a:fld id="{D5580D61-8B82-42C3-9A37-58134866DD67}" type="slidenum">
              <a:rPr lang="zh-CN" altLang="en-US" sz="1500"/>
              <a:t>1</a:t>
            </a:fld>
            <a:endParaRPr lang="en-US" altLang="zh-CN" sz="1500"/>
          </a:p>
        </p:txBody>
      </p:sp>
      <p:sp>
        <p:nvSpPr>
          <p:cNvPr id="3075" name="Rectangle 2"/>
          <p:cNvSpPr>
            <a:spLocks noGrp="1" noRot="1" noChangeAspect="1" noChangeArrowheads="1" noTextEdit="1"/>
          </p:cNvSpPr>
          <p:nvPr>
            <p:ph type="sldImg"/>
          </p:nvPr>
        </p:nvSpPr>
        <p:spPr>
          <a:xfrm>
            <a:off x="1398588" y="889000"/>
            <a:ext cx="6427787" cy="4545013"/>
          </a:xfrm>
        </p:spPr>
      </p:sp>
      <p:sp>
        <p:nvSpPr>
          <p:cNvPr id="3076" name="Rectangle 3"/>
          <p:cNvSpPr>
            <a:spLocks noGrp="1" noChangeArrowheads="1"/>
          </p:cNvSpPr>
          <p:nvPr>
            <p:ph type="body" idx="1"/>
          </p:nvPr>
        </p:nvSpPr>
        <p:spPr>
          <a:noFill/>
        </p:spPr>
        <p:txBody>
          <a:bodyPr/>
          <a:lstStyle>
            <a:defPPr>
              <a:defRPr kern="1200"/>
            </a:defP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910" y="4697090"/>
            <a:ext cx="18175807" cy="3240277"/>
          </a:xfrm>
          <a:prstGeom prst="rect">
            <a:avLst/>
          </a:prstGeo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3207819" y="8567340"/>
            <a:ext cx="14967987" cy="3864417"/>
          </a:xfrm>
          <a:prstGeom prst="rect">
            <a:avLst/>
          </a:prstGeom>
        </p:spPr>
        <p:txBody>
          <a:bodyPr/>
          <a:lstStyle>
            <a:defPPr>
              <a:defRPr kern="1200"/>
            </a:defPPr>
            <a:lvl1pPr marL="0" indent="0" algn="ctr">
              <a:buNone/>
              <a:defRPr/>
            </a:lvl1pPr>
            <a:lvl2pPr marL="209992" indent="0" algn="ctr">
              <a:buNone/>
              <a:defRPr/>
            </a:lvl2pPr>
            <a:lvl3pPr marL="419984" indent="0" algn="ctr">
              <a:buNone/>
              <a:defRPr/>
            </a:lvl3pPr>
            <a:lvl4pPr marL="629976" indent="0" algn="ctr">
              <a:buNone/>
              <a:defRPr/>
            </a:lvl4pPr>
            <a:lvl5pPr marL="839968" indent="0" algn="ctr">
              <a:buNone/>
              <a:defRPr/>
            </a:lvl5pPr>
            <a:lvl6pPr marL="1049960" indent="0" algn="ctr">
              <a:buNone/>
              <a:defRPr/>
            </a:lvl6pPr>
            <a:lvl7pPr marL="1259952" indent="0" algn="ctr">
              <a:buNone/>
              <a:defRPr/>
            </a:lvl7pPr>
            <a:lvl8pPr marL="1469944" indent="0" algn="ctr">
              <a:buNone/>
              <a:defRPr/>
            </a:lvl8pPr>
            <a:lvl9pPr marL="1679936" indent="0" algn="ctr">
              <a:buNone/>
              <a:defRPr/>
            </a:lvl9pPr>
          </a:lstStyle>
          <a:p>
            <a:r>
              <a:rPr lang="en-US"/>
              <a:t>Click to edit Master subtitle style</a:t>
            </a:r>
          </a:p>
        </p:txBody>
      </p:sp>
    </p:spTree>
    <p:extLst>
      <p:ext uri="{BB962C8B-B14F-4D97-AF65-F5344CB8AC3E}">
        <p14:creationId xmlns:p14="http://schemas.microsoft.com/office/powerpoint/2010/main" val="41166012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69044" y="605182"/>
            <a:ext cx="19245537" cy="2519892"/>
          </a:xfrm>
          <a:prstGeom prst="rect">
            <a:avLst/>
          </a:prstGeom>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069044" y="3527557"/>
            <a:ext cx="19245537" cy="9978217"/>
          </a:xfrm>
          <a:prstGeom prst="rect">
            <a:avLst/>
          </a:prstGeo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8220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503541" y="605183"/>
            <a:ext cx="4811041" cy="12900591"/>
          </a:xfrm>
          <a:prstGeom prst="rect">
            <a:avLst/>
          </a:prstGeo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069044" y="605183"/>
            <a:ext cx="14368498" cy="12900591"/>
          </a:xfrm>
          <a:prstGeom prst="rect">
            <a:avLst/>
          </a:prstGeo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5127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044" y="605182"/>
            <a:ext cx="19245537" cy="2519892"/>
          </a:xfrm>
          <a:prstGeom prst="rect">
            <a:avLst/>
          </a:prstGeom>
        </p:spPr>
        <p:txBody>
          <a:bodyPr/>
          <a:lstStyle>
            <a:defPPr>
              <a:defRPr kern="1200"/>
            </a:defPPr>
          </a:lstStyle>
          <a:p>
            <a:r>
              <a:rPr lang="en-US"/>
              <a:t>Click to edit Master title style</a:t>
            </a:r>
          </a:p>
        </p:txBody>
      </p:sp>
      <p:sp>
        <p:nvSpPr>
          <p:cNvPr id="3" name="Content Placeholder 2"/>
          <p:cNvSpPr>
            <a:spLocks noGrp="1"/>
          </p:cNvSpPr>
          <p:nvPr>
            <p:ph idx="1"/>
          </p:nvPr>
        </p:nvSpPr>
        <p:spPr>
          <a:xfrm>
            <a:off x="1069044" y="3527557"/>
            <a:ext cx="19245537" cy="9978217"/>
          </a:xfrm>
          <a:prstGeom prst="rect">
            <a:avLst/>
          </a:prstGeo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83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89159" y="9715729"/>
            <a:ext cx="18175807" cy="3002579"/>
          </a:xfrm>
          <a:prstGeom prst="rect">
            <a:avLst/>
          </a:prstGeom>
        </p:spPr>
        <p:txBody>
          <a:bodyPr anchor="t"/>
          <a:lstStyle>
            <a:defPPr>
              <a:defRPr kern="1200"/>
            </a:defPPr>
            <a:lvl1pPr algn="l">
              <a:defRPr sz="1837" b="1" cap="all"/>
            </a:lvl1pPr>
          </a:lstStyle>
          <a:p>
            <a:r>
              <a:rPr lang="en-US"/>
              <a:t>Click to edit Master title style</a:t>
            </a:r>
          </a:p>
        </p:txBody>
      </p:sp>
      <p:sp>
        <p:nvSpPr>
          <p:cNvPr id="3" name="Text Placeholder 2"/>
          <p:cNvSpPr>
            <a:spLocks noGrp="1"/>
          </p:cNvSpPr>
          <p:nvPr>
            <p:ph type="body" idx="1"/>
          </p:nvPr>
        </p:nvSpPr>
        <p:spPr>
          <a:xfrm>
            <a:off x="1689159" y="6408370"/>
            <a:ext cx="18175807" cy="3307358"/>
          </a:xfrm>
          <a:prstGeom prst="rect">
            <a:avLst/>
          </a:prstGeom>
        </p:spPr>
        <p:txBody>
          <a:bodyPr anchor="b"/>
          <a:lstStyle>
            <a:defPPr>
              <a:defRPr kern="1200"/>
            </a:defPPr>
            <a:lvl1pPr marL="0" indent="0">
              <a:buNone/>
              <a:defRPr sz="919"/>
            </a:lvl1pPr>
            <a:lvl2pPr marL="209992" indent="0">
              <a:buNone/>
              <a:defRPr sz="827"/>
            </a:lvl2pPr>
            <a:lvl3pPr marL="419984" indent="0">
              <a:buNone/>
              <a:defRPr sz="735"/>
            </a:lvl3pPr>
            <a:lvl4pPr marL="629976" indent="0">
              <a:buNone/>
              <a:defRPr sz="643"/>
            </a:lvl4pPr>
            <a:lvl5pPr marL="839968" indent="0">
              <a:buNone/>
              <a:defRPr sz="643"/>
            </a:lvl5pPr>
            <a:lvl6pPr marL="1049960" indent="0">
              <a:buNone/>
              <a:defRPr sz="643"/>
            </a:lvl6pPr>
            <a:lvl7pPr marL="1259952" indent="0">
              <a:buNone/>
              <a:defRPr sz="643"/>
            </a:lvl7pPr>
            <a:lvl8pPr marL="1469944" indent="0">
              <a:buNone/>
              <a:defRPr sz="643"/>
            </a:lvl8pPr>
            <a:lvl9pPr marL="1679936" indent="0">
              <a:buNone/>
              <a:defRPr sz="643"/>
            </a:lvl9pPr>
          </a:lstStyle>
          <a:p>
            <a:pPr lvl="0"/>
            <a:r>
              <a:rPr lang="en-US"/>
              <a:t>Click to edit Master text styles</a:t>
            </a:r>
          </a:p>
        </p:txBody>
      </p:sp>
    </p:spTree>
    <p:extLst>
      <p:ext uri="{BB962C8B-B14F-4D97-AF65-F5344CB8AC3E}">
        <p14:creationId xmlns:p14="http://schemas.microsoft.com/office/powerpoint/2010/main" val="17224496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044" y="605182"/>
            <a:ext cx="19245537" cy="2519892"/>
          </a:xfrm>
          <a:prstGeom prst="rect">
            <a:avLst/>
          </a:prstGeom>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069044" y="3527557"/>
            <a:ext cx="9589769" cy="9978217"/>
          </a:xfrm>
          <a:prstGeom prst="rect">
            <a:avLst/>
          </a:prstGeom>
        </p:spPr>
        <p:txBody>
          <a:bodyPr/>
          <a:lstStyle>
            <a:defPPr>
              <a:defRPr kern="1200"/>
            </a:defPPr>
            <a:lvl1pPr>
              <a:defRPr sz="1286"/>
            </a:lvl1pPr>
            <a:lvl2pPr>
              <a:defRPr sz="1102"/>
            </a:lvl2pPr>
            <a:lvl3pPr>
              <a:defRPr sz="919"/>
            </a:lvl3pPr>
            <a:lvl4pPr>
              <a:defRPr sz="827"/>
            </a:lvl4pPr>
            <a:lvl5pPr>
              <a:defRPr sz="827"/>
            </a:lvl5pPr>
            <a:lvl6pPr>
              <a:defRPr sz="827"/>
            </a:lvl6pPr>
            <a:lvl7pPr>
              <a:defRPr sz="827"/>
            </a:lvl7pPr>
            <a:lvl8pPr>
              <a:defRPr sz="827"/>
            </a:lvl8pPr>
            <a:lvl9pPr>
              <a:defRPr sz="8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724813" y="3527557"/>
            <a:ext cx="9589769" cy="9978217"/>
          </a:xfrm>
          <a:prstGeom prst="rect">
            <a:avLst/>
          </a:prstGeom>
        </p:spPr>
        <p:txBody>
          <a:bodyPr/>
          <a:lstStyle>
            <a:defPPr>
              <a:defRPr kern="1200"/>
            </a:defPPr>
            <a:lvl1pPr>
              <a:defRPr sz="1286"/>
            </a:lvl1pPr>
            <a:lvl2pPr>
              <a:defRPr sz="1102"/>
            </a:lvl2pPr>
            <a:lvl3pPr>
              <a:defRPr sz="919"/>
            </a:lvl3pPr>
            <a:lvl4pPr>
              <a:defRPr sz="827"/>
            </a:lvl4pPr>
            <a:lvl5pPr>
              <a:defRPr sz="827"/>
            </a:lvl5pPr>
            <a:lvl6pPr>
              <a:defRPr sz="827"/>
            </a:lvl6pPr>
            <a:lvl7pPr>
              <a:defRPr sz="827"/>
            </a:lvl7pPr>
            <a:lvl8pPr>
              <a:defRPr sz="827"/>
            </a:lvl8pPr>
            <a:lvl9pPr>
              <a:defRPr sz="8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9732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9044" y="605182"/>
            <a:ext cx="19245537" cy="2519892"/>
          </a:xfrm>
          <a:prstGeom prst="rect">
            <a:avLst/>
          </a:prstGeo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069044" y="3384647"/>
            <a:ext cx="9448147" cy="1410148"/>
          </a:xfrm>
          <a:prstGeom prst="rect">
            <a:avLst/>
          </a:prstGeom>
        </p:spPr>
        <p:txBody>
          <a:bodyPr anchor="b"/>
          <a:lstStyle>
            <a:defPPr>
              <a:defRPr kern="1200"/>
            </a:defPPr>
            <a:lvl1pPr marL="0" indent="0">
              <a:buNone/>
              <a:defRPr sz="1102" b="1"/>
            </a:lvl1pPr>
            <a:lvl2pPr marL="209992" indent="0">
              <a:buNone/>
              <a:defRPr sz="919" b="1"/>
            </a:lvl2pPr>
            <a:lvl3pPr marL="419984" indent="0">
              <a:buNone/>
              <a:defRPr sz="827" b="1"/>
            </a:lvl3pPr>
            <a:lvl4pPr marL="629976" indent="0">
              <a:buNone/>
              <a:defRPr sz="735" b="1"/>
            </a:lvl4pPr>
            <a:lvl5pPr marL="839968" indent="0">
              <a:buNone/>
              <a:defRPr sz="735" b="1"/>
            </a:lvl5pPr>
            <a:lvl6pPr marL="1049960" indent="0">
              <a:buNone/>
              <a:defRPr sz="735" b="1"/>
            </a:lvl6pPr>
            <a:lvl7pPr marL="1259952" indent="0">
              <a:buNone/>
              <a:defRPr sz="735" b="1"/>
            </a:lvl7pPr>
            <a:lvl8pPr marL="1469944" indent="0">
              <a:buNone/>
              <a:defRPr sz="735" b="1"/>
            </a:lvl8pPr>
            <a:lvl9pPr marL="1679936" indent="0">
              <a:buNone/>
              <a:defRPr sz="735" b="1"/>
            </a:lvl9pPr>
          </a:lstStyle>
          <a:p>
            <a:pPr lvl="0"/>
            <a:r>
              <a:rPr lang="en-US"/>
              <a:t>Click to edit Master text styles</a:t>
            </a:r>
          </a:p>
        </p:txBody>
      </p:sp>
      <p:sp>
        <p:nvSpPr>
          <p:cNvPr id="4" name="Content Placeholder 3"/>
          <p:cNvSpPr>
            <a:spLocks noGrp="1"/>
          </p:cNvSpPr>
          <p:nvPr>
            <p:ph sz="half" idx="2"/>
          </p:nvPr>
        </p:nvSpPr>
        <p:spPr>
          <a:xfrm>
            <a:off x="1069044" y="4794795"/>
            <a:ext cx="9448147" cy="8710979"/>
          </a:xfrm>
          <a:prstGeom prst="rect">
            <a:avLst/>
          </a:prstGeom>
        </p:spPr>
        <p:txBody>
          <a:bodyPr/>
          <a:lstStyle>
            <a:defPPr>
              <a:defRPr kern="1200"/>
            </a:defPPr>
            <a:lvl1pPr>
              <a:defRPr sz="1102"/>
            </a:lvl1pPr>
            <a:lvl2pPr>
              <a:defRPr sz="919"/>
            </a:lvl2pPr>
            <a:lvl3pPr>
              <a:defRPr sz="827"/>
            </a:lvl3pPr>
            <a:lvl4pPr>
              <a:defRPr sz="735"/>
            </a:lvl4pPr>
            <a:lvl5pPr>
              <a:defRPr sz="735"/>
            </a:lvl5pPr>
            <a:lvl6pPr>
              <a:defRPr sz="735"/>
            </a:lvl6pPr>
            <a:lvl7pPr>
              <a:defRPr sz="735"/>
            </a:lvl7pPr>
            <a:lvl8pPr>
              <a:defRPr sz="735"/>
            </a:lvl8pPr>
            <a:lvl9pPr>
              <a:defRPr sz="7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862309" y="3384647"/>
            <a:ext cx="9452272" cy="1410148"/>
          </a:xfrm>
          <a:prstGeom prst="rect">
            <a:avLst/>
          </a:prstGeom>
        </p:spPr>
        <p:txBody>
          <a:bodyPr anchor="b"/>
          <a:lstStyle>
            <a:defPPr>
              <a:defRPr kern="1200"/>
            </a:defPPr>
            <a:lvl1pPr marL="0" indent="0">
              <a:buNone/>
              <a:defRPr sz="1102" b="1"/>
            </a:lvl1pPr>
            <a:lvl2pPr marL="209992" indent="0">
              <a:buNone/>
              <a:defRPr sz="919" b="1"/>
            </a:lvl2pPr>
            <a:lvl3pPr marL="419984" indent="0">
              <a:buNone/>
              <a:defRPr sz="827" b="1"/>
            </a:lvl3pPr>
            <a:lvl4pPr marL="629976" indent="0">
              <a:buNone/>
              <a:defRPr sz="735" b="1"/>
            </a:lvl4pPr>
            <a:lvl5pPr marL="839968" indent="0">
              <a:buNone/>
              <a:defRPr sz="735" b="1"/>
            </a:lvl5pPr>
            <a:lvl6pPr marL="1049960" indent="0">
              <a:buNone/>
              <a:defRPr sz="735" b="1"/>
            </a:lvl6pPr>
            <a:lvl7pPr marL="1259952" indent="0">
              <a:buNone/>
              <a:defRPr sz="735" b="1"/>
            </a:lvl7pPr>
            <a:lvl8pPr marL="1469944" indent="0">
              <a:buNone/>
              <a:defRPr sz="735" b="1"/>
            </a:lvl8pPr>
            <a:lvl9pPr marL="1679936" indent="0">
              <a:buNone/>
              <a:defRPr sz="735" b="1"/>
            </a:lvl9pPr>
          </a:lstStyle>
          <a:p>
            <a:pPr lvl="0"/>
            <a:r>
              <a:rPr lang="en-US"/>
              <a:t>Click to edit Master text styles</a:t>
            </a:r>
          </a:p>
        </p:txBody>
      </p:sp>
      <p:sp>
        <p:nvSpPr>
          <p:cNvPr id="6" name="Content Placeholder 5"/>
          <p:cNvSpPr>
            <a:spLocks noGrp="1"/>
          </p:cNvSpPr>
          <p:nvPr>
            <p:ph sz="quarter" idx="4"/>
          </p:nvPr>
        </p:nvSpPr>
        <p:spPr>
          <a:xfrm>
            <a:off x="10862309" y="4794795"/>
            <a:ext cx="9452272" cy="8710979"/>
          </a:xfrm>
          <a:prstGeom prst="rect">
            <a:avLst/>
          </a:prstGeom>
        </p:spPr>
        <p:txBody>
          <a:bodyPr/>
          <a:lstStyle>
            <a:defPPr>
              <a:defRPr kern="1200"/>
            </a:defPPr>
            <a:lvl1pPr>
              <a:defRPr sz="1102"/>
            </a:lvl1pPr>
            <a:lvl2pPr>
              <a:defRPr sz="919"/>
            </a:lvl2pPr>
            <a:lvl3pPr>
              <a:defRPr sz="827"/>
            </a:lvl3pPr>
            <a:lvl4pPr>
              <a:defRPr sz="735"/>
            </a:lvl4pPr>
            <a:lvl5pPr>
              <a:defRPr sz="735"/>
            </a:lvl5pPr>
            <a:lvl6pPr>
              <a:defRPr sz="735"/>
            </a:lvl6pPr>
            <a:lvl7pPr>
              <a:defRPr sz="735"/>
            </a:lvl7pPr>
            <a:lvl8pPr>
              <a:defRPr sz="735"/>
            </a:lvl8pPr>
            <a:lvl9pPr>
              <a:defRPr sz="7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5961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9044" y="605182"/>
            <a:ext cx="19245537" cy="2519892"/>
          </a:xfrm>
          <a:prstGeom prst="rect">
            <a:avLst/>
          </a:prstGeom>
        </p:spPr>
        <p:txBody>
          <a:bodyPr/>
          <a:lstStyle>
            <a:defPPr>
              <a:defRPr kern="1200"/>
            </a:defPPr>
          </a:lstStyle>
          <a:p>
            <a:r>
              <a:rPr lang="en-US"/>
              <a:t>Click to edit Master title style</a:t>
            </a:r>
          </a:p>
        </p:txBody>
      </p:sp>
    </p:spTree>
    <p:extLst>
      <p:ext uri="{BB962C8B-B14F-4D97-AF65-F5344CB8AC3E}">
        <p14:creationId xmlns:p14="http://schemas.microsoft.com/office/powerpoint/2010/main" val="2245704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9810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9044" y="602266"/>
            <a:ext cx="7035064" cy="2561453"/>
          </a:xfrm>
          <a:prstGeom prst="rect">
            <a:avLst/>
          </a:prstGeom>
        </p:spPr>
        <p:txBody>
          <a:bodyPr anchor="b"/>
          <a:lstStyle>
            <a:defPPr>
              <a:defRPr kern="1200"/>
            </a:defPPr>
            <a:lvl1pPr algn="l">
              <a:defRPr sz="919" b="1"/>
            </a:lvl1pPr>
          </a:lstStyle>
          <a:p>
            <a:r>
              <a:rPr lang="en-US"/>
              <a:t>Click to edit Master title style</a:t>
            </a:r>
          </a:p>
        </p:txBody>
      </p:sp>
      <p:sp>
        <p:nvSpPr>
          <p:cNvPr id="3" name="Content Placeholder 2"/>
          <p:cNvSpPr>
            <a:spLocks noGrp="1"/>
          </p:cNvSpPr>
          <p:nvPr>
            <p:ph idx="1"/>
          </p:nvPr>
        </p:nvSpPr>
        <p:spPr>
          <a:xfrm>
            <a:off x="8360541" y="602266"/>
            <a:ext cx="11954040" cy="12903508"/>
          </a:xfrm>
          <a:prstGeom prst="rect">
            <a:avLst/>
          </a:prstGeom>
        </p:spPr>
        <p:txBody>
          <a:bodyPr/>
          <a:lstStyle>
            <a:defPPr>
              <a:defRPr kern="1200"/>
            </a:defPPr>
            <a:lvl1pPr>
              <a:defRPr sz="1470"/>
            </a:lvl1pPr>
            <a:lvl2pPr>
              <a:defRPr sz="1286"/>
            </a:lvl2pPr>
            <a:lvl3pPr>
              <a:defRPr sz="1102"/>
            </a:lvl3pPr>
            <a:lvl4pPr>
              <a:defRPr sz="919"/>
            </a:lvl4pPr>
            <a:lvl5pPr>
              <a:defRPr sz="919"/>
            </a:lvl5pPr>
            <a:lvl6pPr>
              <a:defRPr sz="919"/>
            </a:lvl6pPr>
            <a:lvl7pPr>
              <a:defRPr sz="919"/>
            </a:lvl7pPr>
            <a:lvl8pPr>
              <a:defRPr sz="919"/>
            </a:lvl8pPr>
            <a:lvl9pPr>
              <a:defRPr sz="91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69044" y="3163719"/>
            <a:ext cx="7035064" cy="10342055"/>
          </a:xfrm>
          <a:prstGeom prst="rect">
            <a:avLst/>
          </a:prstGeom>
        </p:spPr>
        <p:txBody>
          <a:bodyPr/>
          <a:lstStyle>
            <a:defPPr>
              <a:defRPr kern="1200"/>
            </a:defPPr>
            <a:lvl1pPr marL="0" indent="0">
              <a:buNone/>
              <a:defRPr sz="643"/>
            </a:lvl1pPr>
            <a:lvl2pPr marL="209992" indent="0">
              <a:buNone/>
              <a:defRPr sz="551"/>
            </a:lvl2pPr>
            <a:lvl3pPr marL="419984" indent="0">
              <a:buNone/>
              <a:defRPr sz="459"/>
            </a:lvl3pPr>
            <a:lvl4pPr marL="629976" indent="0">
              <a:buNone/>
              <a:defRPr sz="413"/>
            </a:lvl4pPr>
            <a:lvl5pPr marL="839968" indent="0">
              <a:buNone/>
              <a:defRPr sz="413"/>
            </a:lvl5pPr>
            <a:lvl6pPr marL="1049960" indent="0">
              <a:buNone/>
              <a:defRPr sz="413"/>
            </a:lvl6pPr>
            <a:lvl7pPr marL="1259952" indent="0">
              <a:buNone/>
              <a:defRPr sz="413"/>
            </a:lvl7pPr>
            <a:lvl8pPr marL="1469944" indent="0">
              <a:buNone/>
              <a:defRPr sz="413"/>
            </a:lvl8pPr>
            <a:lvl9pPr marL="1679936" indent="0">
              <a:buNone/>
              <a:defRPr sz="413"/>
            </a:lvl9pPr>
          </a:lstStyle>
          <a:p>
            <a:pPr lvl="0"/>
            <a:r>
              <a:rPr lang="en-US"/>
              <a:t>Click to edit Master text styles</a:t>
            </a:r>
          </a:p>
        </p:txBody>
      </p:sp>
    </p:spTree>
    <p:extLst>
      <p:ext uri="{BB962C8B-B14F-4D97-AF65-F5344CB8AC3E}">
        <p14:creationId xmlns:p14="http://schemas.microsoft.com/office/powerpoint/2010/main" val="41117546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614" y="10583400"/>
            <a:ext cx="12829901" cy="1249738"/>
          </a:xfrm>
          <a:prstGeom prst="rect">
            <a:avLst/>
          </a:prstGeom>
        </p:spPr>
        <p:txBody>
          <a:bodyPr anchor="b"/>
          <a:lstStyle>
            <a:defPPr>
              <a:defRPr kern="1200"/>
            </a:defPPr>
            <a:lvl1pPr algn="l">
              <a:defRPr sz="919" b="1"/>
            </a:lvl1pPr>
          </a:lstStyle>
          <a:p>
            <a:r>
              <a:rPr lang="en-US"/>
              <a:t>Click to edit Master title style</a:t>
            </a:r>
          </a:p>
        </p:txBody>
      </p:sp>
      <p:sp>
        <p:nvSpPr>
          <p:cNvPr id="3" name="Picture Placeholder 2"/>
          <p:cNvSpPr>
            <a:spLocks noGrp="1"/>
          </p:cNvSpPr>
          <p:nvPr>
            <p:ph type="pic" idx="1"/>
          </p:nvPr>
        </p:nvSpPr>
        <p:spPr>
          <a:xfrm>
            <a:off x="4191614" y="1351088"/>
            <a:ext cx="12829901" cy="9071173"/>
          </a:xfrm>
          <a:prstGeom prst="rect">
            <a:avLst/>
          </a:prstGeom>
        </p:spPr>
        <p:txBody>
          <a:bodyPr/>
          <a:lstStyle>
            <a:defPPr>
              <a:defRPr kern="1200"/>
            </a:defPPr>
            <a:lvl1pPr marL="0" indent="0">
              <a:buNone/>
              <a:defRPr sz="1470"/>
            </a:lvl1pPr>
            <a:lvl2pPr marL="209992" indent="0">
              <a:buNone/>
              <a:defRPr sz="1286"/>
            </a:lvl2pPr>
            <a:lvl3pPr marL="419984" indent="0">
              <a:buNone/>
              <a:defRPr sz="1102"/>
            </a:lvl3pPr>
            <a:lvl4pPr marL="629976" indent="0">
              <a:buNone/>
              <a:defRPr sz="919"/>
            </a:lvl4pPr>
            <a:lvl5pPr marL="839968" indent="0">
              <a:buNone/>
              <a:defRPr sz="919"/>
            </a:lvl5pPr>
            <a:lvl6pPr marL="1049960" indent="0">
              <a:buNone/>
              <a:defRPr sz="919"/>
            </a:lvl6pPr>
            <a:lvl7pPr marL="1259952" indent="0">
              <a:buNone/>
              <a:defRPr sz="919"/>
            </a:lvl7pPr>
            <a:lvl8pPr marL="1469944" indent="0">
              <a:buNone/>
              <a:defRPr sz="919"/>
            </a:lvl8pPr>
            <a:lvl9pPr marL="1679936" indent="0">
              <a:buNone/>
              <a:defRPr sz="919"/>
            </a:lvl9pPr>
          </a:lstStyle>
          <a:p>
            <a:pPr lvl="0"/>
            <a:endParaRPr lang="en-US" noProof="0"/>
          </a:p>
        </p:txBody>
      </p:sp>
      <p:sp>
        <p:nvSpPr>
          <p:cNvPr id="4" name="Text Placeholder 3"/>
          <p:cNvSpPr>
            <a:spLocks noGrp="1"/>
          </p:cNvSpPr>
          <p:nvPr>
            <p:ph type="body" sz="half" idx="2"/>
          </p:nvPr>
        </p:nvSpPr>
        <p:spPr>
          <a:xfrm>
            <a:off x="4191614" y="11833138"/>
            <a:ext cx="12829901" cy="1773986"/>
          </a:xfrm>
          <a:prstGeom prst="rect">
            <a:avLst/>
          </a:prstGeom>
        </p:spPr>
        <p:txBody>
          <a:bodyPr/>
          <a:lstStyle>
            <a:defPPr>
              <a:defRPr kern="1200"/>
            </a:defPPr>
            <a:lvl1pPr marL="0" indent="0">
              <a:buNone/>
              <a:defRPr sz="643"/>
            </a:lvl1pPr>
            <a:lvl2pPr marL="209992" indent="0">
              <a:buNone/>
              <a:defRPr sz="551"/>
            </a:lvl2pPr>
            <a:lvl3pPr marL="419984" indent="0">
              <a:buNone/>
              <a:defRPr sz="459"/>
            </a:lvl3pPr>
            <a:lvl4pPr marL="629976" indent="0">
              <a:buNone/>
              <a:defRPr sz="413"/>
            </a:lvl4pPr>
            <a:lvl5pPr marL="839968" indent="0">
              <a:buNone/>
              <a:defRPr sz="413"/>
            </a:lvl5pPr>
            <a:lvl6pPr marL="1049960" indent="0">
              <a:buNone/>
              <a:defRPr sz="413"/>
            </a:lvl6pPr>
            <a:lvl7pPr marL="1259952" indent="0">
              <a:buNone/>
              <a:defRPr sz="413"/>
            </a:lvl7pPr>
            <a:lvl8pPr marL="1469944" indent="0">
              <a:buNone/>
              <a:defRPr sz="413"/>
            </a:lvl8pPr>
            <a:lvl9pPr marL="1679936" indent="0">
              <a:buNone/>
              <a:defRPr sz="413"/>
            </a:lvl9pPr>
          </a:lstStyle>
          <a:p>
            <a:pPr lvl="0"/>
            <a:r>
              <a:rPr lang="en-US"/>
              <a:t>Click to edit Master text styles</a:t>
            </a:r>
          </a:p>
        </p:txBody>
      </p:sp>
    </p:spTree>
    <p:extLst>
      <p:ext uri="{BB962C8B-B14F-4D97-AF65-F5344CB8AC3E}">
        <p14:creationId xmlns:p14="http://schemas.microsoft.com/office/powerpoint/2010/main" val="6739591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New picture"/>
          <p:cNvPicPr/>
          <p:nvPr/>
        </p:nvPicPr>
        <p:blipFill>
          <a:blip r:embed="rId13"/>
          <a:stretch>
            <a:fillRect/>
          </a:stretch>
        </p:blipFill>
        <p:spPr>
          <a:xfrm rot="16200000">
            <a:off x="-5196284" y="7504757"/>
            <a:ext cx="6556385" cy="1918091"/>
          </a:xfrm>
          <a:prstGeom prst="rect">
            <a:avLst/>
          </a:prstGeom>
        </p:spPr>
      </p:pic>
      <p:pic>
        <p:nvPicPr>
          <p:cNvPr id="3" name="New picture"/>
          <p:cNvPicPr/>
          <p:nvPr/>
        </p:nvPicPr>
        <p:blipFill>
          <a:blip r:embed="rId13"/>
          <a:stretch>
            <a:fillRect/>
          </a:stretch>
        </p:blipFill>
        <p:spPr>
          <a:xfrm rot="5400000">
            <a:off x="20023524" y="7504757"/>
            <a:ext cx="6556385" cy="1918091"/>
          </a:xfrm>
          <a:prstGeom prst="rect">
            <a:avLst/>
          </a:prstGeom>
        </p:spPr>
      </p:pic>
      <p:pic>
        <p:nvPicPr>
          <p:cNvPr id="4" name="New picture"/>
          <p:cNvPicPr/>
          <p:nvPr/>
        </p:nvPicPr>
        <p:blipFill>
          <a:blip r:embed="rId14"/>
          <a:stretch>
            <a:fillRect/>
          </a:stretch>
        </p:blipFill>
        <p:spPr>
          <a:xfrm>
            <a:off x="3387597" y="15352674"/>
            <a:ext cx="14608431" cy="670804"/>
          </a:xfrm>
          <a:prstGeom prst="rect">
            <a:avLst/>
          </a:prstGeom>
        </p:spPr>
      </p:pic>
      <p:sp>
        <p:nvSpPr>
          <p:cNvPr id="5" name="New shape"/>
          <p:cNvSpPr/>
          <p:nvPr/>
        </p:nvSpPr>
        <p:spPr>
          <a:xfrm>
            <a:off x="3387597" y="15615162"/>
            <a:ext cx="10691813" cy="583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2113">
                <a:solidFill>
                  <a:srgbClr val="808080"/>
                </a:solidFill>
              </a:rPr>
              <a:t>Template ID: ponderingpeacock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1412342" rtl="0" eaLnBrk="0" fontAlgn="base" hangingPunct="0">
        <a:spcBef>
          <a:spcPct val="0"/>
        </a:spcBef>
        <a:spcAft>
          <a:spcPct val="0"/>
        </a:spcAft>
        <a:defRPr sz="6798">
          <a:solidFill>
            <a:schemeClr val="tx2"/>
          </a:solidFill>
          <a:latin typeface="+mj-lt"/>
          <a:ea typeface="+mj-ea"/>
          <a:cs typeface="+mj-cs"/>
        </a:defRPr>
      </a:lvl1pPr>
      <a:lvl2pPr algn="ctr" defTabSz="1412342" rtl="0" eaLnBrk="0" fontAlgn="base" hangingPunct="0">
        <a:spcBef>
          <a:spcPct val="0"/>
        </a:spcBef>
        <a:spcAft>
          <a:spcPct val="0"/>
        </a:spcAft>
        <a:defRPr sz="6798">
          <a:solidFill>
            <a:schemeClr val="tx2"/>
          </a:solidFill>
          <a:latin typeface="Times New Roman" pitchFamily="18" charset="0"/>
        </a:defRPr>
      </a:lvl2pPr>
      <a:lvl3pPr algn="ctr" defTabSz="1412342" rtl="0" eaLnBrk="0" fontAlgn="base" hangingPunct="0">
        <a:spcBef>
          <a:spcPct val="0"/>
        </a:spcBef>
        <a:spcAft>
          <a:spcPct val="0"/>
        </a:spcAft>
        <a:defRPr sz="6798">
          <a:solidFill>
            <a:schemeClr val="tx2"/>
          </a:solidFill>
          <a:latin typeface="Times New Roman" pitchFamily="18" charset="0"/>
        </a:defRPr>
      </a:lvl3pPr>
      <a:lvl4pPr algn="ctr" defTabSz="1412342" rtl="0" eaLnBrk="0" fontAlgn="base" hangingPunct="0">
        <a:spcBef>
          <a:spcPct val="0"/>
        </a:spcBef>
        <a:spcAft>
          <a:spcPct val="0"/>
        </a:spcAft>
        <a:defRPr sz="6798">
          <a:solidFill>
            <a:schemeClr val="tx2"/>
          </a:solidFill>
          <a:latin typeface="Times New Roman" pitchFamily="18" charset="0"/>
        </a:defRPr>
      </a:lvl4pPr>
      <a:lvl5pPr algn="ctr" defTabSz="1412342" rtl="0" eaLnBrk="0" fontAlgn="base" hangingPunct="0">
        <a:spcBef>
          <a:spcPct val="0"/>
        </a:spcBef>
        <a:spcAft>
          <a:spcPct val="0"/>
        </a:spcAft>
        <a:defRPr sz="6798">
          <a:solidFill>
            <a:schemeClr val="tx2"/>
          </a:solidFill>
          <a:latin typeface="Times New Roman" pitchFamily="18" charset="0"/>
        </a:defRPr>
      </a:lvl5pPr>
      <a:lvl6pPr marL="209992" algn="ctr" defTabSz="1412342" rtl="0" eaLnBrk="0" fontAlgn="base" hangingPunct="0">
        <a:spcBef>
          <a:spcPct val="0"/>
        </a:spcBef>
        <a:spcAft>
          <a:spcPct val="0"/>
        </a:spcAft>
        <a:defRPr sz="6798">
          <a:solidFill>
            <a:schemeClr val="tx2"/>
          </a:solidFill>
          <a:latin typeface="Times New Roman" pitchFamily="18" charset="0"/>
        </a:defRPr>
      </a:lvl6pPr>
      <a:lvl7pPr marL="419984" algn="ctr" defTabSz="1412342" rtl="0" eaLnBrk="0" fontAlgn="base" hangingPunct="0">
        <a:spcBef>
          <a:spcPct val="0"/>
        </a:spcBef>
        <a:spcAft>
          <a:spcPct val="0"/>
        </a:spcAft>
        <a:defRPr sz="6798">
          <a:solidFill>
            <a:schemeClr val="tx2"/>
          </a:solidFill>
          <a:latin typeface="Times New Roman" pitchFamily="18" charset="0"/>
        </a:defRPr>
      </a:lvl7pPr>
      <a:lvl8pPr marL="629976" algn="ctr" defTabSz="1412342" rtl="0" eaLnBrk="0" fontAlgn="base" hangingPunct="0">
        <a:spcBef>
          <a:spcPct val="0"/>
        </a:spcBef>
        <a:spcAft>
          <a:spcPct val="0"/>
        </a:spcAft>
        <a:defRPr sz="6798">
          <a:solidFill>
            <a:schemeClr val="tx2"/>
          </a:solidFill>
          <a:latin typeface="Times New Roman" pitchFamily="18" charset="0"/>
        </a:defRPr>
      </a:lvl8pPr>
      <a:lvl9pPr marL="839968" algn="ctr" defTabSz="1412342" rtl="0" eaLnBrk="0" fontAlgn="base" hangingPunct="0">
        <a:spcBef>
          <a:spcPct val="0"/>
        </a:spcBef>
        <a:spcAft>
          <a:spcPct val="0"/>
        </a:spcAft>
        <a:defRPr sz="6798">
          <a:solidFill>
            <a:schemeClr val="tx2"/>
          </a:solidFill>
          <a:latin typeface="Times New Roman" pitchFamily="18" charset="0"/>
        </a:defRPr>
      </a:lvl9pPr>
    </p:titleStyle>
    <p:bodyStyle>
      <a:defPPr>
        <a:defRPr kern="1200"/>
      </a:defPPr>
      <a:lvl1pPr marL="528626" indent="-528626" algn="l" defTabSz="1412342" rtl="0" eaLnBrk="0" fontAlgn="base" hangingPunct="0">
        <a:spcBef>
          <a:spcPct val="20000"/>
        </a:spcBef>
        <a:spcAft>
          <a:spcPct val="0"/>
        </a:spcAft>
        <a:buChar char="•"/>
        <a:defRPr sz="4915">
          <a:solidFill>
            <a:schemeClr val="tx1"/>
          </a:solidFill>
          <a:latin typeface="+mn-lt"/>
          <a:ea typeface="+mn-ea"/>
          <a:cs typeface="+mn-cs"/>
        </a:defRPr>
      </a:lvl1pPr>
      <a:lvl2pPr marL="1146935" indent="-441129" algn="l" defTabSz="1412342" rtl="0" eaLnBrk="0" fontAlgn="base" hangingPunct="0">
        <a:spcBef>
          <a:spcPct val="20000"/>
        </a:spcBef>
        <a:spcAft>
          <a:spcPct val="0"/>
        </a:spcAft>
        <a:buChar char="–"/>
        <a:defRPr sz="4363">
          <a:solidFill>
            <a:schemeClr val="tx1"/>
          </a:solidFill>
          <a:latin typeface="+mn-lt"/>
        </a:defRPr>
      </a:lvl2pPr>
      <a:lvl3pPr marL="1765245" indent="-352903" algn="l" defTabSz="1412342" rtl="0" eaLnBrk="0" fontAlgn="base" hangingPunct="0">
        <a:spcBef>
          <a:spcPct val="20000"/>
        </a:spcBef>
        <a:spcAft>
          <a:spcPct val="0"/>
        </a:spcAft>
        <a:buChar char="•"/>
        <a:defRPr sz="3720">
          <a:solidFill>
            <a:schemeClr val="tx1"/>
          </a:solidFill>
          <a:latin typeface="+mn-lt"/>
        </a:defRPr>
      </a:lvl3pPr>
      <a:lvl4pPr marL="2473239" indent="-355091" algn="l" defTabSz="1412342" rtl="0" eaLnBrk="0" fontAlgn="base" hangingPunct="0">
        <a:spcBef>
          <a:spcPct val="20000"/>
        </a:spcBef>
        <a:spcAft>
          <a:spcPct val="0"/>
        </a:spcAft>
        <a:buChar char="–"/>
        <a:defRPr sz="2985">
          <a:solidFill>
            <a:schemeClr val="tx1"/>
          </a:solidFill>
          <a:latin typeface="+mn-lt"/>
        </a:defRPr>
      </a:lvl4pPr>
      <a:lvl5pPr marL="3179045" indent="-352903" algn="l" defTabSz="1412342" rtl="0" eaLnBrk="0" fontAlgn="base" hangingPunct="0">
        <a:spcBef>
          <a:spcPct val="20000"/>
        </a:spcBef>
        <a:spcAft>
          <a:spcPct val="0"/>
        </a:spcAft>
        <a:buChar char="»"/>
        <a:defRPr sz="2985">
          <a:solidFill>
            <a:schemeClr val="tx1"/>
          </a:solidFill>
          <a:latin typeface="+mn-lt"/>
        </a:defRPr>
      </a:lvl5pPr>
      <a:lvl6pPr marL="3389037" indent="-352903" algn="l" defTabSz="1412342" rtl="0" eaLnBrk="0" fontAlgn="base" hangingPunct="0">
        <a:spcBef>
          <a:spcPct val="20000"/>
        </a:spcBef>
        <a:spcAft>
          <a:spcPct val="0"/>
        </a:spcAft>
        <a:buChar char="»"/>
        <a:defRPr sz="2985">
          <a:solidFill>
            <a:schemeClr val="tx1"/>
          </a:solidFill>
          <a:latin typeface="+mn-lt"/>
        </a:defRPr>
      </a:lvl6pPr>
      <a:lvl7pPr marL="3599029" indent="-352903" algn="l" defTabSz="1412342" rtl="0" eaLnBrk="0" fontAlgn="base" hangingPunct="0">
        <a:spcBef>
          <a:spcPct val="20000"/>
        </a:spcBef>
        <a:spcAft>
          <a:spcPct val="0"/>
        </a:spcAft>
        <a:buChar char="»"/>
        <a:defRPr sz="2985">
          <a:solidFill>
            <a:schemeClr val="tx1"/>
          </a:solidFill>
          <a:latin typeface="+mn-lt"/>
        </a:defRPr>
      </a:lvl7pPr>
      <a:lvl8pPr marL="3809021" indent="-352903" algn="l" defTabSz="1412342" rtl="0" eaLnBrk="0" fontAlgn="base" hangingPunct="0">
        <a:spcBef>
          <a:spcPct val="20000"/>
        </a:spcBef>
        <a:spcAft>
          <a:spcPct val="0"/>
        </a:spcAft>
        <a:buChar char="»"/>
        <a:defRPr sz="2985">
          <a:solidFill>
            <a:schemeClr val="tx1"/>
          </a:solidFill>
          <a:latin typeface="+mn-lt"/>
        </a:defRPr>
      </a:lvl8pPr>
      <a:lvl9pPr marL="4019013" indent="-352903" algn="l" defTabSz="1412342" rtl="0" eaLnBrk="0" fontAlgn="base" hangingPunct="0">
        <a:spcBef>
          <a:spcPct val="20000"/>
        </a:spcBef>
        <a:spcAft>
          <a:spcPct val="0"/>
        </a:spcAft>
        <a:buChar char="»"/>
        <a:defRPr sz="2985">
          <a:solidFill>
            <a:schemeClr val="tx1"/>
          </a:solidFill>
          <a:latin typeface="+mn-lt"/>
        </a:defRPr>
      </a:lvl9pPr>
    </p:bodyStyle>
    <p:otherStyle>
      <a:defPPr>
        <a:defRPr lang="en-US"/>
      </a:defPPr>
      <a:lvl1pPr marL="0" algn="l" defTabSz="419984" rtl="0" eaLnBrk="1" latinLnBrk="0" hangingPunct="1">
        <a:defRPr sz="827" kern="1200">
          <a:solidFill>
            <a:schemeClr val="tx1"/>
          </a:solidFill>
          <a:latin typeface="+mn-lt"/>
          <a:ea typeface="+mn-ea"/>
          <a:cs typeface="+mn-cs"/>
        </a:defRPr>
      </a:lvl1pPr>
      <a:lvl2pPr marL="209992" algn="l" defTabSz="419984" rtl="0" eaLnBrk="1" latinLnBrk="0" hangingPunct="1">
        <a:defRPr sz="827" kern="1200">
          <a:solidFill>
            <a:schemeClr val="tx1"/>
          </a:solidFill>
          <a:latin typeface="+mn-lt"/>
          <a:ea typeface="+mn-ea"/>
          <a:cs typeface="+mn-cs"/>
        </a:defRPr>
      </a:lvl2pPr>
      <a:lvl3pPr marL="419984" algn="l" defTabSz="419984" rtl="0" eaLnBrk="1" latinLnBrk="0" hangingPunct="1">
        <a:defRPr sz="827" kern="1200">
          <a:solidFill>
            <a:schemeClr val="tx1"/>
          </a:solidFill>
          <a:latin typeface="+mn-lt"/>
          <a:ea typeface="+mn-ea"/>
          <a:cs typeface="+mn-cs"/>
        </a:defRPr>
      </a:lvl3pPr>
      <a:lvl4pPr marL="629976" algn="l" defTabSz="419984" rtl="0" eaLnBrk="1" latinLnBrk="0" hangingPunct="1">
        <a:defRPr sz="827" kern="1200">
          <a:solidFill>
            <a:schemeClr val="tx1"/>
          </a:solidFill>
          <a:latin typeface="+mn-lt"/>
          <a:ea typeface="+mn-ea"/>
          <a:cs typeface="+mn-cs"/>
        </a:defRPr>
      </a:lvl4pPr>
      <a:lvl5pPr marL="839968" algn="l" defTabSz="419984" rtl="0" eaLnBrk="1" latinLnBrk="0" hangingPunct="1">
        <a:defRPr sz="827" kern="1200">
          <a:solidFill>
            <a:schemeClr val="tx1"/>
          </a:solidFill>
          <a:latin typeface="+mn-lt"/>
          <a:ea typeface="+mn-ea"/>
          <a:cs typeface="+mn-cs"/>
        </a:defRPr>
      </a:lvl5pPr>
      <a:lvl6pPr marL="1049960" algn="l" defTabSz="419984" rtl="0" eaLnBrk="1" latinLnBrk="0" hangingPunct="1">
        <a:defRPr sz="827" kern="1200">
          <a:solidFill>
            <a:schemeClr val="tx1"/>
          </a:solidFill>
          <a:latin typeface="+mn-lt"/>
          <a:ea typeface="+mn-ea"/>
          <a:cs typeface="+mn-cs"/>
        </a:defRPr>
      </a:lvl6pPr>
      <a:lvl7pPr marL="1259952" algn="l" defTabSz="419984" rtl="0" eaLnBrk="1" latinLnBrk="0" hangingPunct="1">
        <a:defRPr sz="827" kern="1200">
          <a:solidFill>
            <a:schemeClr val="tx1"/>
          </a:solidFill>
          <a:latin typeface="+mn-lt"/>
          <a:ea typeface="+mn-ea"/>
          <a:cs typeface="+mn-cs"/>
        </a:defRPr>
      </a:lvl7pPr>
      <a:lvl8pPr marL="1469944" algn="l" defTabSz="419984" rtl="0" eaLnBrk="1" latinLnBrk="0" hangingPunct="1">
        <a:defRPr sz="827" kern="1200">
          <a:solidFill>
            <a:schemeClr val="tx1"/>
          </a:solidFill>
          <a:latin typeface="+mn-lt"/>
          <a:ea typeface="+mn-ea"/>
          <a:cs typeface="+mn-cs"/>
        </a:defRPr>
      </a:lvl8pPr>
      <a:lvl9pPr marL="1679936" algn="l" defTabSz="419984" rtl="0" eaLnBrk="1" latinLnBrk="0" hangingPunct="1">
        <a:defRPr sz="82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1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0.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20" Type="http://schemas.microsoft.com/office/2007/relationships/hdphoto" Target="../media/hdphoto2.wdp"/><Relationship Id="rId1" Type="http://schemas.openxmlformats.org/officeDocument/2006/relationships/slideLayout" Target="../slideLayouts/slideLayout7.xml"/><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solidFill>
          <a:srgbClr val="2D3C50"/>
        </a:solidFill>
        <a:effectLst/>
      </p:bgPr>
    </p:bg>
    <p:spTree>
      <p:nvGrpSpPr>
        <p:cNvPr id="1" name=""/>
        <p:cNvGrpSpPr/>
        <p:nvPr/>
      </p:nvGrpSpPr>
      <p:grpSpPr>
        <a:xfrm>
          <a:off x="0" y="0"/>
          <a:ext cx="0" cy="0"/>
          <a:chOff x="0" y="0"/>
          <a:chExt cx="0" cy="0"/>
        </a:xfrm>
      </p:grpSpPr>
      <p:sp>
        <p:nvSpPr>
          <p:cNvPr id="28" name="Text Box 241"/>
          <p:cNvSpPr txBox="1">
            <a:spLocks noChangeArrowheads="1"/>
          </p:cNvSpPr>
          <p:nvPr/>
        </p:nvSpPr>
        <p:spPr bwMode="auto">
          <a:xfrm>
            <a:off x="927232" y="314986"/>
            <a:ext cx="19529160" cy="2792817"/>
          </a:xfrm>
          <a:prstGeom prst="snip2DiagRect">
            <a:avLst/>
          </a:prstGeom>
          <a:solidFill>
            <a:srgbClr val="E64B3C"/>
          </a:solidFill>
          <a:ln w="25400">
            <a:noFill/>
            <a:miter lim="800000"/>
          </a:ln>
        </p:spPr>
        <p:txBody>
          <a:bodyPr lIns="28095" tIns="14047" rIns="28095" bIns="14047" anchor="ctr"/>
          <a:lstStyle>
            <a:defPPr>
              <a:defRPr kern="1200"/>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1929" b="1" i="1" u="sng">
              <a:solidFill>
                <a:schemeClr val="bg1"/>
              </a:solidFill>
              <a:latin typeface="Arial"/>
              <a:ea typeface="SimSun" pitchFamily="2" charset="-122"/>
            </a:endParaRPr>
          </a:p>
        </p:txBody>
      </p:sp>
      <p:sp>
        <p:nvSpPr>
          <p:cNvPr id="70" name="Text Placeholder 5">
            <a:extLst>
              <a:ext uri="{FF2B5EF4-FFF2-40B4-BE49-F238E27FC236}">
                <a16:creationId xmlns:a16="http://schemas.microsoft.com/office/drawing/2014/main" id="{425621FB-070F-446E-BA36-4A66EBF8DEF2}"/>
              </a:ext>
            </a:extLst>
          </p:cNvPr>
          <p:cNvSpPr txBox="1"/>
          <p:nvPr/>
        </p:nvSpPr>
        <p:spPr>
          <a:xfrm>
            <a:off x="2292173" y="777875"/>
            <a:ext cx="16799278" cy="134916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1727467">
              <a:spcBef>
                <a:spcPct val="20000"/>
              </a:spcBef>
              <a:defRPr/>
            </a:pPr>
            <a:r>
              <a:rPr lang="en-US" sz="3904" b="1" err="1">
                <a:solidFill>
                  <a:schemeClr val="bg1"/>
                </a:solidFill>
                <a:effectLst/>
                <a:latin typeface="Quattrocento" panose="02020802030000000404" pitchFamily="18" charset="0"/>
              </a:rPr>
              <a:t>SMeLt</a:t>
            </a:r>
            <a:r>
              <a:rPr lang="en-US" sz="3904" b="1">
                <a:solidFill>
                  <a:schemeClr val="bg1"/>
                </a:solidFill>
                <a:effectLst/>
                <a:latin typeface="Quattrocento" panose="02020802030000000404" pitchFamily="18" charset="0"/>
              </a:rPr>
              <a:t>: 2D Semantic Map Prediction with Latent Context</a:t>
            </a:r>
          </a:p>
        </p:txBody>
      </p:sp>
      <p:sp>
        <p:nvSpPr>
          <p:cNvPr id="71" name="Text Placeholder 5">
            <a:extLst>
              <a:ext uri="{FF2B5EF4-FFF2-40B4-BE49-F238E27FC236}">
                <a16:creationId xmlns:a16="http://schemas.microsoft.com/office/drawing/2014/main" id="{3A3E55C8-5130-4258-80B1-064CE3FDB621}"/>
              </a:ext>
            </a:extLst>
          </p:cNvPr>
          <p:cNvSpPr txBox="1"/>
          <p:nvPr/>
        </p:nvSpPr>
        <p:spPr>
          <a:xfrm>
            <a:off x="2292173" y="1565657"/>
            <a:ext cx="16799278" cy="1345818"/>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2572">
                <a:solidFill>
                  <a:schemeClr val="bg1"/>
                </a:solidFill>
                <a:effectLst/>
                <a:latin typeface="Quattrocento" panose="02020802030000000404" pitchFamily="18" charset="0"/>
                <a:cs typeface="Arial" pitchFamily="34" charset="0"/>
              </a:rPr>
              <a:t>Wang Jiaming (A0040976Y)</a:t>
            </a:r>
          </a:p>
          <a:p>
            <a:pPr algn="ctr">
              <a:defRPr/>
            </a:pPr>
            <a:r>
              <a:rPr lang="en-US" sz="2572">
                <a:solidFill>
                  <a:schemeClr val="bg1"/>
                </a:solidFill>
                <a:effectLst/>
                <a:latin typeface="Quattrocento" panose="02020802030000000404" pitchFamily="18" charset="0"/>
                <a:cs typeface="Arial" pitchFamily="34" charset="0"/>
              </a:rPr>
              <a:t>Jamie-w@nus.edu.sg</a:t>
            </a:r>
          </a:p>
          <a:p>
            <a:pPr algn="ctr">
              <a:defRPr/>
            </a:pPr>
            <a:r>
              <a:rPr lang="en-US" sz="2572">
                <a:solidFill>
                  <a:schemeClr val="bg1"/>
                </a:solidFill>
                <a:effectLst/>
                <a:latin typeface="Quattrocento" panose="02020802030000000404" pitchFamily="18" charset="0"/>
                <a:cs typeface="Arial" pitchFamily="34" charset="0"/>
              </a:rPr>
              <a:t>School of Computing, NUS</a:t>
            </a:r>
          </a:p>
        </p:txBody>
      </p:sp>
      <p:sp>
        <p:nvSpPr>
          <p:cNvPr id="82" name="Rectangle 81">
            <a:extLst>
              <a:ext uri="{FF2B5EF4-FFF2-40B4-BE49-F238E27FC236}">
                <a16:creationId xmlns:a16="http://schemas.microsoft.com/office/drawing/2014/main" id="{D026A6A3-D6D2-4951-8B04-EF51015D25DB}"/>
              </a:ext>
            </a:extLst>
          </p:cNvPr>
          <p:cNvSpPr/>
          <p:nvPr/>
        </p:nvSpPr>
        <p:spPr>
          <a:xfrm>
            <a:off x="10862176" y="3426434"/>
            <a:ext cx="4619801" cy="1137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4409">
              <a:latin typeface="+mj-lt"/>
            </a:endParaRPr>
          </a:p>
        </p:txBody>
      </p:sp>
      <p:sp>
        <p:nvSpPr>
          <p:cNvPr id="85" name="Rectangle 84">
            <a:extLst>
              <a:ext uri="{FF2B5EF4-FFF2-40B4-BE49-F238E27FC236}">
                <a16:creationId xmlns:a16="http://schemas.microsoft.com/office/drawing/2014/main" id="{19BFD724-D51D-4DD6-A93A-40ABEA405C90}"/>
              </a:ext>
            </a:extLst>
          </p:cNvPr>
          <p:cNvSpPr/>
          <p:nvPr/>
        </p:nvSpPr>
        <p:spPr>
          <a:xfrm>
            <a:off x="15835462" y="3426434"/>
            <a:ext cx="4619801" cy="8551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4409">
              <a:latin typeface="+mj-lt"/>
            </a:endParaRPr>
          </a:p>
        </p:txBody>
      </p:sp>
      <p:sp>
        <p:nvSpPr>
          <p:cNvPr id="88" name="Rectangle 87">
            <a:extLst>
              <a:ext uri="{FF2B5EF4-FFF2-40B4-BE49-F238E27FC236}">
                <a16:creationId xmlns:a16="http://schemas.microsoft.com/office/drawing/2014/main" id="{236036AE-C83F-4AC9-800C-C6574727635F}"/>
              </a:ext>
            </a:extLst>
          </p:cNvPr>
          <p:cNvSpPr/>
          <p:nvPr/>
        </p:nvSpPr>
        <p:spPr>
          <a:xfrm>
            <a:off x="915603" y="3831906"/>
            <a:ext cx="4619801" cy="1097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4409">
              <a:latin typeface="+mj-lt"/>
            </a:endParaRPr>
          </a:p>
        </p:txBody>
      </p:sp>
      <p:sp>
        <p:nvSpPr>
          <p:cNvPr id="89" name="TextBox 19">
            <a:extLst>
              <a:ext uri="{FF2B5EF4-FFF2-40B4-BE49-F238E27FC236}">
                <a16:creationId xmlns:a16="http://schemas.microsoft.com/office/drawing/2014/main" id="{9742DD1E-D7E3-4AB1-8A17-D5B59B6AB38B}"/>
              </a:ext>
            </a:extLst>
          </p:cNvPr>
          <p:cNvSpPr txBox="1">
            <a:spLocks noChangeArrowheads="1"/>
          </p:cNvSpPr>
          <p:nvPr/>
        </p:nvSpPr>
        <p:spPr bwMode="auto">
          <a:xfrm>
            <a:off x="1020729" y="3948919"/>
            <a:ext cx="4408422" cy="192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400" dirty="0">
                <a:effectLst/>
                <a:latin typeface="Quattrocento Sans" panose="020B0502050000020003" pitchFamily="34" charset="0"/>
                <a:cs typeface="Arial" pitchFamily="34" charset="0"/>
              </a:rPr>
              <a:t>The utilization of a 2D semantic map is prevalent in object goal navigation tasks. SOTA techniques employ a pipeline (fig. 1) to construct the semantic map, which involves the following steps: </a:t>
            </a:r>
          </a:p>
          <a:p>
            <a:pPr algn="just">
              <a:lnSpc>
                <a:spcPct val="110000"/>
              </a:lnSpc>
            </a:pPr>
            <a:endParaRPr lang="en-US" sz="1400" dirty="0">
              <a:effectLst/>
              <a:latin typeface="Quattrocento Sans" panose="020B0502050000020003" pitchFamily="34" charset="0"/>
              <a:cs typeface="Arial" pitchFamily="34" charset="0"/>
            </a:endParaRPr>
          </a:p>
          <a:p>
            <a:pPr marL="342900" indent="-342900" algn="just">
              <a:lnSpc>
                <a:spcPct val="110000"/>
              </a:lnSpc>
              <a:buAutoNum type="arabicParenBoth"/>
            </a:pPr>
            <a:r>
              <a:rPr lang="en-US" sz="1400" dirty="0">
                <a:effectLst/>
                <a:latin typeface="Quattrocento Sans" panose="020B0502050000020003" pitchFamily="34" charset="0"/>
                <a:cs typeface="Arial" pitchFamily="34" charset="0"/>
              </a:rPr>
              <a:t>Generation of a 3D point cloud, </a:t>
            </a:r>
          </a:p>
          <a:p>
            <a:pPr marL="342900" indent="-342900" algn="just">
              <a:lnSpc>
                <a:spcPct val="110000"/>
              </a:lnSpc>
              <a:buAutoNum type="arabicParenBoth"/>
            </a:pPr>
            <a:r>
              <a:rPr lang="en-US" sz="1400" dirty="0">
                <a:effectLst/>
                <a:latin typeface="Quattrocento Sans" panose="020B0502050000020003" pitchFamily="34" charset="0"/>
                <a:cs typeface="Arial" pitchFamily="34" charset="0"/>
              </a:rPr>
              <a:t>Object detection using pretrained models</a:t>
            </a:r>
          </a:p>
          <a:p>
            <a:pPr marL="342900" indent="-342900" algn="just">
              <a:lnSpc>
                <a:spcPct val="110000"/>
              </a:lnSpc>
              <a:buAutoNum type="arabicParenBoth"/>
            </a:pPr>
            <a:r>
              <a:rPr lang="en-US" sz="1400" dirty="0">
                <a:effectLst/>
                <a:latin typeface="Quattrocento Sans" panose="020B0502050000020003" pitchFamily="34" charset="0"/>
                <a:cs typeface="Arial" pitchFamily="34" charset="0"/>
              </a:rPr>
              <a:t>Projection of the 3D point cloud onto a 2D grid map</a:t>
            </a:r>
          </a:p>
        </p:txBody>
      </p:sp>
      <p:sp>
        <p:nvSpPr>
          <p:cNvPr id="90" name="Rectangle 10">
            <a:extLst>
              <a:ext uri="{FF2B5EF4-FFF2-40B4-BE49-F238E27FC236}">
                <a16:creationId xmlns:a16="http://schemas.microsoft.com/office/drawing/2014/main" id="{8C463412-CC68-4A0F-AE72-68EF99EB2F46}"/>
              </a:ext>
            </a:extLst>
          </p:cNvPr>
          <p:cNvSpPr>
            <a:spLocks noChangeArrowheads="1"/>
          </p:cNvSpPr>
          <p:nvPr/>
        </p:nvSpPr>
        <p:spPr bwMode="auto">
          <a:xfrm>
            <a:off x="915603" y="3430801"/>
            <a:ext cx="4619801" cy="401105"/>
          </a:xfrm>
          <a:prstGeom prst="snipRoundRect">
            <a:avLst>
              <a:gd name="adj1" fmla="val 0"/>
              <a:gd name="adj2" fmla="val 50000"/>
            </a:avLst>
          </a:prstGeom>
          <a:solidFill>
            <a:srgbClr val="0070C0"/>
          </a:solidFill>
          <a:ln w="12700">
            <a:noFill/>
            <a:miter lim="800000"/>
          </a:ln>
        </p:spPr>
        <p:txBody>
          <a:bodyPr wrap="none" lIns="125995" tIns="33599" rIns="125995" bIns="31491" anchor="ctr" anchorCtr="0"/>
          <a:lstStyle>
            <a:defPPr>
              <a:defRPr kern="1200"/>
            </a:defPPr>
          </a:lstStyle>
          <a:p>
            <a:pPr defTabSz="2159899">
              <a:defRPr/>
            </a:pPr>
            <a:r>
              <a:rPr lang="en-US" sz="1653" b="1">
                <a:solidFill>
                  <a:schemeClr val="bg1"/>
                </a:solidFill>
                <a:effectLst/>
                <a:latin typeface="Quattrocento" panose="02020802030000000404" pitchFamily="18" charset="0"/>
              </a:rPr>
              <a:t>Introduction</a:t>
            </a:r>
          </a:p>
        </p:txBody>
      </p:sp>
      <p:sp>
        <p:nvSpPr>
          <p:cNvPr id="91" name="Rectangle 90">
            <a:extLst>
              <a:ext uri="{FF2B5EF4-FFF2-40B4-BE49-F238E27FC236}">
                <a16:creationId xmlns:a16="http://schemas.microsoft.com/office/drawing/2014/main" id="{65D5CB20-8752-4D75-A601-0EEB3443D27F}"/>
              </a:ext>
            </a:extLst>
          </p:cNvPr>
          <p:cNvSpPr/>
          <p:nvPr/>
        </p:nvSpPr>
        <p:spPr>
          <a:xfrm>
            <a:off x="15836591" y="11977522"/>
            <a:ext cx="4619801" cy="2826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4409">
              <a:latin typeface="+mj-lt"/>
            </a:endParaRPr>
          </a:p>
        </p:txBody>
      </p:sp>
      <p:sp>
        <p:nvSpPr>
          <p:cNvPr id="92" name="TextBox 19">
            <a:extLst>
              <a:ext uri="{FF2B5EF4-FFF2-40B4-BE49-F238E27FC236}">
                <a16:creationId xmlns:a16="http://schemas.microsoft.com/office/drawing/2014/main" id="{B4F3D693-DA0F-454D-94C0-CEAA07C14AE3}"/>
              </a:ext>
            </a:extLst>
          </p:cNvPr>
          <p:cNvSpPr txBox="1">
            <a:spLocks noChangeArrowheads="1"/>
          </p:cNvSpPr>
          <p:nvPr/>
        </p:nvSpPr>
        <p:spPr bwMode="auto">
          <a:xfrm>
            <a:off x="15941151" y="12949749"/>
            <a:ext cx="4408422" cy="1726513"/>
          </a:xfrm>
          <a:prstGeom prst="rect">
            <a:avLst/>
          </a:prstGeom>
          <a:solidFill>
            <a:schemeClr val="tx1">
              <a:alpha val="14000"/>
            </a:schemeClr>
          </a:solidFill>
          <a:ln>
            <a:noFill/>
          </a:ln>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600" b="1" dirty="0">
                <a:effectLst/>
                <a:latin typeface="Quattrocento Sans" panose="020B0502050000020003" pitchFamily="34" charset="0"/>
                <a:cs typeface="Arial" pitchFamily="34" charset="0"/>
              </a:rPr>
              <a:t>Our main contributions are:</a:t>
            </a:r>
          </a:p>
          <a:p>
            <a:pPr marL="285750" indent="-285750" algn="just">
              <a:lnSpc>
                <a:spcPct val="110000"/>
              </a:lnSpc>
              <a:buFont typeface="Arial" panose="020B0604020202020204" pitchFamily="34" charset="0"/>
              <a:buChar char="•"/>
            </a:pPr>
            <a:r>
              <a:rPr lang="en-US" sz="1400" dirty="0">
                <a:effectLst/>
                <a:latin typeface="Quattrocento Sans" panose="020B0502050000020003" pitchFamily="34" charset="0"/>
                <a:cs typeface="Arial" pitchFamily="34" charset="0"/>
              </a:rPr>
              <a:t>The introduction of a novel framework that uses contextual information to improve the semantic mapping accuracy;</a:t>
            </a:r>
          </a:p>
          <a:p>
            <a:pPr marL="285750" indent="-285750" algn="just">
              <a:lnSpc>
                <a:spcPct val="110000"/>
              </a:lnSpc>
              <a:buFont typeface="Arial" panose="020B0604020202020204" pitchFamily="34" charset="0"/>
              <a:buChar char="•"/>
            </a:pPr>
            <a:r>
              <a:rPr lang="en-US" sz="1400" dirty="0">
                <a:effectLst/>
                <a:latin typeface="Quattrocento Sans" panose="020B0502050000020003" pitchFamily="34" charset="0"/>
                <a:cs typeface="Arial" pitchFamily="34" charset="0"/>
              </a:rPr>
              <a:t>Analysis of the proposed method;</a:t>
            </a:r>
          </a:p>
          <a:p>
            <a:pPr marL="285750" indent="-285750" algn="just">
              <a:lnSpc>
                <a:spcPct val="110000"/>
              </a:lnSpc>
              <a:buFont typeface="Arial" panose="020B0604020202020204" pitchFamily="34" charset="0"/>
              <a:buChar char="•"/>
            </a:pPr>
            <a:r>
              <a:rPr lang="en-US" sz="1400" dirty="0">
                <a:effectLst/>
                <a:latin typeface="Quattrocento Sans" panose="020B0502050000020003" pitchFamily="34" charset="0"/>
                <a:cs typeface="Arial" pitchFamily="34" charset="0"/>
              </a:rPr>
              <a:t>The presentation of a challenging benchmark that focuses on small object detection and mapping task.</a:t>
            </a:r>
          </a:p>
        </p:txBody>
      </p:sp>
      <p:pic>
        <p:nvPicPr>
          <p:cNvPr id="2" name="Picture 4" descr="white-logo.png">
            <a:extLst>
              <a:ext uri="{FF2B5EF4-FFF2-40B4-BE49-F238E27FC236}">
                <a16:creationId xmlns:a16="http://schemas.microsoft.com/office/drawing/2014/main" id="{1029EB4E-EE92-929D-1B60-0CDD8BB120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42492" y="803508"/>
            <a:ext cx="2048038" cy="97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icture containing logo&#10;&#10;Description automatically generated">
            <a:extLst>
              <a:ext uri="{FF2B5EF4-FFF2-40B4-BE49-F238E27FC236}">
                <a16:creationId xmlns:a16="http://schemas.microsoft.com/office/drawing/2014/main" id="{166A9BC1-92EE-F82A-0AA4-339889D545DD}"/>
              </a:ext>
            </a:extLst>
          </p:cNvPr>
          <p:cNvPicPr>
            <a:picLocks noChangeAspect="1"/>
          </p:cNvPicPr>
          <p:nvPr/>
        </p:nvPicPr>
        <p:blipFill>
          <a:blip r:embed="rId4"/>
          <a:stretch>
            <a:fillRect/>
          </a:stretch>
        </p:blipFill>
        <p:spPr>
          <a:xfrm>
            <a:off x="3325446" y="701675"/>
            <a:ext cx="660766" cy="673850"/>
          </a:xfrm>
          <a:prstGeom prst="rect">
            <a:avLst/>
          </a:prstGeom>
        </p:spPr>
      </p:pic>
      <p:sp>
        <p:nvSpPr>
          <p:cNvPr id="8" name="TextBox 19">
            <a:extLst>
              <a:ext uri="{FF2B5EF4-FFF2-40B4-BE49-F238E27FC236}">
                <a16:creationId xmlns:a16="http://schemas.microsoft.com/office/drawing/2014/main" id="{EEFDC2E7-ED20-BB83-048D-96649A889EEC}"/>
              </a:ext>
            </a:extLst>
          </p:cNvPr>
          <p:cNvSpPr txBox="1">
            <a:spLocks noChangeArrowheads="1"/>
          </p:cNvSpPr>
          <p:nvPr/>
        </p:nvSpPr>
        <p:spPr bwMode="auto">
          <a:xfrm>
            <a:off x="1020729" y="8445915"/>
            <a:ext cx="4408422" cy="311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400" dirty="0">
                <a:effectLst/>
                <a:latin typeface="Quattrocento Sans" panose="020B0502050000020003" pitchFamily="34" charset="0"/>
                <a:cs typeface="Arial" pitchFamily="34" charset="0"/>
              </a:rPr>
              <a:t>However, detecting small objects poses challenges to this classical pipeline due to the presence of noisy sensors and limited resolution, which can impede the object detection module's ability to accurately identify or even detect the object. </a:t>
            </a:r>
          </a:p>
          <a:p>
            <a:pPr algn="just">
              <a:lnSpc>
                <a:spcPct val="110000"/>
              </a:lnSpc>
            </a:pPr>
            <a:endParaRPr lang="en-US" sz="1400" dirty="0">
              <a:effectLst/>
              <a:latin typeface="Quattrocento Sans" panose="020B0502050000020003" pitchFamily="34" charset="0"/>
              <a:cs typeface="Arial" pitchFamily="34" charset="0"/>
            </a:endParaRPr>
          </a:p>
          <a:p>
            <a:pPr algn="just">
              <a:lnSpc>
                <a:spcPct val="110000"/>
              </a:lnSpc>
            </a:pPr>
            <a:r>
              <a:rPr lang="en-US" sz="1400" dirty="0">
                <a:effectLst/>
                <a:latin typeface="Quattrocento Sans" panose="020B0502050000020003" pitchFamily="34" charset="0"/>
                <a:cs typeface="Arial" pitchFamily="34" charset="0"/>
              </a:rPr>
              <a:t>To address this issue, we propose the </a:t>
            </a:r>
            <a:r>
              <a:rPr lang="en-US" sz="1400" b="1" dirty="0">
                <a:effectLst/>
                <a:latin typeface="Quattrocento Sans" panose="020B0502050000020003" pitchFamily="34" charset="0"/>
                <a:cs typeface="Arial" pitchFamily="34" charset="0"/>
              </a:rPr>
              <a:t>S</a:t>
            </a:r>
            <a:r>
              <a:rPr lang="en-US" sz="1400" dirty="0">
                <a:effectLst/>
                <a:latin typeface="Quattrocento Sans" panose="020B0502050000020003" pitchFamily="34" charset="0"/>
                <a:cs typeface="Arial" pitchFamily="34" charset="0"/>
              </a:rPr>
              <a:t>emantic </a:t>
            </a:r>
            <a:r>
              <a:rPr lang="en-US" sz="1400" b="1" dirty="0">
                <a:effectLst/>
                <a:latin typeface="Quattrocento Sans" panose="020B0502050000020003" pitchFamily="34" charset="0"/>
                <a:cs typeface="Arial" pitchFamily="34" charset="0"/>
              </a:rPr>
              <a:t>M</a:t>
            </a:r>
            <a:r>
              <a:rPr lang="en-US" sz="1400" dirty="0">
                <a:effectLst/>
                <a:latin typeface="Quattrocento Sans" panose="020B0502050000020003" pitchFamily="34" charset="0"/>
                <a:cs typeface="Arial" pitchFamily="34" charset="0"/>
              </a:rPr>
              <a:t>ap Pr</a:t>
            </a:r>
            <a:r>
              <a:rPr lang="en-US" sz="1400" b="1" dirty="0">
                <a:effectLst/>
                <a:latin typeface="Quattrocento Sans" panose="020B0502050000020003" pitchFamily="34" charset="0"/>
                <a:cs typeface="Arial" pitchFamily="34" charset="0"/>
              </a:rPr>
              <a:t>e</a:t>
            </a:r>
            <a:r>
              <a:rPr lang="en-US" sz="1400" dirty="0">
                <a:effectLst/>
                <a:latin typeface="Quattrocento Sans" panose="020B0502050000020003" pitchFamily="34" charset="0"/>
                <a:cs typeface="Arial" pitchFamily="34" charset="0"/>
              </a:rPr>
              <a:t>diction with </a:t>
            </a:r>
            <a:r>
              <a:rPr lang="en-US" sz="1400" b="1" dirty="0">
                <a:effectLst/>
                <a:latin typeface="Quattrocento Sans" panose="020B0502050000020003" pitchFamily="34" charset="0"/>
                <a:cs typeface="Arial" pitchFamily="34" charset="0"/>
              </a:rPr>
              <a:t>L</a:t>
            </a:r>
            <a:r>
              <a:rPr lang="en-US" sz="1400" dirty="0">
                <a:effectLst/>
                <a:latin typeface="Quattrocento Sans" panose="020B0502050000020003" pitchFamily="34" charset="0"/>
                <a:cs typeface="Arial" pitchFamily="34" charset="0"/>
              </a:rPr>
              <a:t>atent Contex</a:t>
            </a:r>
            <a:r>
              <a:rPr lang="en-US" sz="1400" b="1" dirty="0">
                <a:effectLst/>
                <a:latin typeface="Quattrocento Sans" panose="020B0502050000020003" pitchFamily="34" charset="0"/>
                <a:cs typeface="Arial" pitchFamily="34" charset="0"/>
              </a:rPr>
              <a:t>t</a:t>
            </a:r>
            <a:r>
              <a:rPr lang="en-US" sz="1400" dirty="0">
                <a:effectLst/>
                <a:latin typeface="Quattrocento Sans" panose="020B0502050000020003" pitchFamily="34" charset="0"/>
                <a:cs typeface="Arial" pitchFamily="34" charset="0"/>
              </a:rPr>
              <a:t> (</a:t>
            </a:r>
            <a:r>
              <a:rPr lang="en-US" sz="1400" dirty="0" err="1">
                <a:effectLst/>
                <a:latin typeface="Quattrocento Sans" panose="020B0502050000020003" pitchFamily="34" charset="0"/>
                <a:cs typeface="Arial" pitchFamily="34" charset="0"/>
              </a:rPr>
              <a:t>SMeLt</a:t>
            </a:r>
            <a:r>
              <a:rPr lang="en-US" sz="1400" dirty="0">
                <a:effectLst/>
                <a:latin typeface="Quattrocento Sans" panose="020B0502050000020003" pitchFamily="34" charset="0"/>
                <a:cs typeface="Arial" pitchFamily="34" charset="0"/>
              </a:rPr>
              <a:t>) framework to tackle the challenges associated with detecting small objects during the 2D semantic mapping procedure. It is</a:t>
            </a:r>
          </a:p>
          <a:p>
            <a:pPr algn="just">
              <a:lnSpc>
                <a:spcPct val="110000"/>
              </a:lnSpc>
            </a:pPr>
            <a:r>
              <a:rPr lang="en-US" sz="1400" dirty="0">
                <a:effectLst/>
                <a:latin typeface="Quattrocento Sans" panose="020B0502050000020003" pitchFamily="34" charset="0"/>
                <a:cs typeface="Arial" pitchFamily="34" charset="0"/>
              </a:rPr>
              <a:t>inspired by the observation that humans can use contextual information to aid the object searching process as shown in fig. 2.</a:t>
            </a:r>
          </a:p>
        </p:txBody>
      </p:sp>
      <p:sp>
        <p:nvSpPr>
          <p:cNvPr id="9" name="TextBox 8">
            <a:extLst>
              <a:ext uri="{FF2B5EF4-FFF2-40B4-BE49-F238E27FC236}">
                <a16:creationId xmlns:a16="http://schemas.microsoft.com/office/drawing/2014/main" id="{4A93003E-EAD3-2F0B-15C8-8F2434C223C1}"/>
              </a:ext>
            </a:extLst>
          </p:cNvPr>
          <p:cNvSpPr txBox="1"/>
          <p:nvPr/>
        </p:nvSpPr>
        <p:spPr>
          <a:xfrm>
            <a:off x="1785947" y="7705320"/>
            <a:ext cx="2877986" cy="461665"/>
          </a:xfrm>
          <a:prstGeom prst="rect">
            <a:avLst/>
          </a:prstGeom>
          <a:noFill/>
        </p:spPr>
        <p:txBody>
          <a:bodyPr wrap="square" rtlCol="0">
            <a:spAutoFit/>
          </a:bodyPr>
          <a:lstStyle/>
          <a:p>
            <a:pPr algn="ctr"/>
            <a:r>
              <a:rPr lang="en-US" sz="1200">
                <a:effectLst/>
                <a:latin typeface="Quattrocento Sans" panose="020B0502050000020003" pitchFamily="34" charset="0"/>
                <a:ea typeface="ＭＳ Ｐゴシック" pitchFamily="-106" charset="-128"/>
                <a:cs typeface="Arial" pitchFamily="34" charset="0"/>
              </a:rPr>
              <a:t>Fig. 1 Classic pipeline to construct the semantic map</a:t>
            </a:r>
          </a:p>
        </p:txBody>
      </p:sp>
      <p:sp>
        <p:nvSpPr>
          <p:cNvPr id="12" name="TextBox 11">
            <a:extLst>
              <a:ext uri="{FF2B5EF4-FFF2-40B4-BE49-F238E27FC236}">
                <a16:creationId xmlns:a16="http://schemas.microsoft.com/office/drawing/2014/main" id="{01F6DF9A-F3A4-664D-08DA-6788B0D30CA6}"/>
              </a:ext>
            </a:extLst>
          </p:cNvPr>
          <p:cNvSpPr txBox="1"/>
          <p:nvPr/>
        </p:nvSpPr>
        <p:spPr>
          <a:xfrm>
            <a:off x="960646" y="14112875"/>
            <a:ext cx="4440028" cy="461665"/>
          </a:xfrm>
          <a:prstGeom prst="rect">
            <a:avLst/>
          </a:prstGeom>
          <a:noFill/>
        </p:spPr>
        <p:txBody>
          <a:bodyPr wrap="square" rtlCol="0">
            <a:spAutoFit/>
          </a:bodyPr>
          <a:lstStyle/>
          <a:p>
            <a:pPr algn="ctr"/>
            <a:r>
              <a:rPr lang="en-US" sz="1200">
                <a:effectLst/>
                <a:latin typeface="Quattrocento Sans" panose="020B0502050000020003" pitchFamily="34" charset="0"/>
                <a:ea typeface="ＭＳ Ｐゴシック" pitchFamily="-106" charset="-128"/>
                <a:cs typeface="Arial" pitchFamily="34" charset="0"/>
              </a:rPr>
              <a:t>Fig. 2 Human can effectively use context information in the object recognition process.</a:t>
            </a:r>
          </a:p>
        </p:txBody>
      </p:sp>
      <p:sp>
        <p:nvSpPr>
          <p:cNvPr id="13" name="Rectangle 12">
            <a:extLst>
              <a:ext uri="{FF2B5EF4-FFF2-40B4-BE49-F238E27FC236}">
                <a16:creationId xmlns:a16="http://schemas.microsoft.com/office/drawing/2014/main" id="{4EA0B9F3-A57A-E885-B818-CED396C35CF6}"/>
              </a:ext>
            </a:extLst>
          </p:cNvPr>
          <p:cNvSpPr/>
          <p:nvPr/>
        </p:nvSpPr>
        <p:spPr>
          <a:xfrm>
            <a:off x="5874756" y="3827539"/>
            <a:ext cx="4619801" cy="11040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4409">
              <a:latin typeface="+mj-lt"/>
            </a:endParaRPr>
          </a:p>
        </p:txBody>
      </p:sp>
      <mc:AlternateContent xmlns:mc="http://schemas.openxmlformats.org/markup-compatibility/2006">
        <mc:Choice xmlns:a14="http://schemas.microsoft.com/office/drawing/2010/main" Requires="a14">
          <p:sp>
            <p:nvSpPr>
              <p:cNvPr id="11" name="TextBox 19">
                <a:extLst>
                  <a:ext uri="{FF2B5EF4-FFF2-40B4-BE49-F238E27FC236}">
                    <a16:creationId xmlns:a16="http://schemas.microsoft.com/office/drawing/2014/main" id="{11E1C666-88D4-F1BD-29AC-272CA01118C2}"/>
                  </a:ext>
                </a:extLst>
              </p:cNvPr>
              <p:cNvSpPr txBox="1">
                <a:spLocks noChangeArrowheads="1"/>
              </p:cNvSpPr>
              <p:nvPr/>
            </p:nvSpPr>
            <p:spPr bwMode="auto">
              <a:xfrm>
                <a:off x="11076576" y="6949566"/>
                <a:ext cx="4191000" cy="1821475"/>
              </a:xfrm>
              <a:prstGeom prst="rect">
                <a:avLst/>
              </a:prstGeom>
              <a:noFill/>
              <a:ln w="9525">
                <a:solidFill>
                  <a:schemeClr val="tx1">
                    <a:lumMod val="50000"/>
                    <a:lumOff val="50000"/>
                  </a:schemeClr>
                </a:solidFill>
                <a:miter lim="800000"/>
                <a:headEnd/>
                <a:tailEnd/>
              </a:ln>
              <a:extLst>
                <a:ext uri="{909E8E84-426E-40DD-AFC4-6F175D3DCCD1}">
                  <a14:hiddenFill>
                    <a:solidFill>
                      <a:srgbClr val="FFFFFF"/>
                    </a:solidFill>
                  </a14:hiddenFill>
                </a:ext>
              </a:extLst>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239939"/>
                <a:r>
                  <a:rPr lang="en-GB" sz="1000" dirty="0">
                    <a:effectLst/>
                  </a:rPr>
                  <a:t>Given </a:t>
                </a:r>
                <a14:m>
                  <m:oMath xmlns:m="http://schemas.openxmlformats.org/officeDocument/2006/math">
                    <m:sSub>
                      <m:sSubPr>
                        <m:ctrlPr>
                          <a:rPr lang="en-US" sz="1000" b="0" i="1" smtClean="0">
                            <a:effectLst/>
                            <a:latin typeface="Cambria Math" panose="02040503050406030204" pitchFamily="18" charset="0"/>
                            <a:cs typeface="Arial" pitchFamily="34" charset="0"/>
                          </a:rPr>
                        </m:ctrlPr>
                      </m:sSubPr>
                      <m:e>
                        <m:r>
                          <a:rPr lang="en-US" sz="1000" b="0" i="1" smtClean="0">
                            <a:effectLst/>
                            <a:latin typeface="Cambria Math" panose="02040503050406030204" pitchFamily="18" charset="0"/>
                            <a:cs typeface="Arial" pitchFamily="34" charset="0"/>
                          </a:rPr>
                          <m:t>𝑓</m:t>
                        </m:r>
                      </m:e>
                      <m:sub>
                        <m:r>
                          <a:rPr lang="en-US" sz="1000" b="0" i="1" smtClean="0">
                            <a:effectLst/>
                            <a:latin typeface="Cambria Math" panose="02040503050406030204" pitchFamily="18" charset="0"/>
                            <a:cs typeface="Arial" pitchFamily="34" charset="0"/>
                          </a:rPr>
                          <m:t>𝜃</m:t>
                        </m:r>
                      </m:sub>
                    </m:sSub>
                  </m:oMath>
                </a14:m>
                <a:r>
                  <a:rPr lang="en-GB" sz="1000" dirty="0">
                    <a:effectLst/>
                  </a:rPr>
                  <a:t>:</a:t>
                </a:r>
                <a:r>
                  <a:rPr lang="en-US" sz="1000" dirty="0">
                    <a:effectLst/>
                  </a:rPr>
                  <a:t> </a:t>
                </a:r>
                <a14:m>
                  <m:oMath xmlns:m="http://schemas.openxmlformats.org/officeDocument/2006/math">
                    <m:r>
                      <a:rPr lang="en-US" sz="1000" i="1">
                        <a:effectLst/>
                        <a:latin typeface="Cambria Math" panose="02040503050406030204" pitchFamily="18" charset="0"/>
                      </a:rPr>
                      <m:t>𝑞</m:t>
                    </m:r>
                    <m:d>
                      <m:dPr>
                        <m:ctrlPr>
                          <a:rPr lang="en-US" sz="1000" i="1">
                            <a:effectLst/>
                            <a:latin typeface="Cambria Math" panose="02040503050406030204" pitchFamily="18" charset="0"/>
                          </a:rPr>
                        </m:ctrlPr>
                      </m:dPr>
                      <m:e>
                        <m:r>
                          <a:rPr lang="en-US" sz="1000" i="1">
                            <a:effectLst/>
                            <a:latin typeface="Cambria Math" panose="02040503050406030204" pitchFamily="18" charset="0"/>
                          </a:rPr>
                          <m:t>𝑧</m:t>
                        </m:r>
                      </m:e>
                    </m:d>
                    <m:r>
                      <a:rPr lang="en-US" sz="1000" b="0" i="0" smtClean="0">
                        <a:effectLst/>
                        <a:latin typeface="Cambria Math" panose="02040503050406030204" pitchFamily="18" charset="0"/>
                      </a:rPr>
                      <m:t>;</m:t>
                    </m:r>
                  </m:oMath>
                </a14:m>
                <a:r>
                  <a:rPr lang="en-GB" sz="1000" dirty="0">
                    <a:effectLst/>
                  </a:rPr>
                  <a:t> </a:t>
                </a:r>
                <a14:m>
                  <m:oMath xmlns:m="http://schemas.openxmlformats.org/officeDocument/2006/math">
                    <m:sSub>
                      <m:sSubPr>
                        <m:ctrlPr>
                          <a:rPr lang="en-US" sz="1000" i="1">
                            <a:effectLst/>
                            <a:latin typeface="Cambria Math" panose="02040503050406030204" pitchFamily="18" charset="0"/>
                            <a:cs typeface="Arial" pitchFamily="34" charset="0"/>
                          </a:rPr>
                        </m:ctrlPr>
                      </m:sSubPr>
                      <m:e>
                        <m:r>
                          <a:rPr lang="en-US" sz="1000" i="1">
                            <a:effectLst/>
                            <a:latin typeface="Cambria Math" panose="02040503050406030204" pitchFamily="18" charset="0"/>
                            <a:cs typeface="Arial" pitchFamily="34" charset="0"/>
                          </a:rPr>
                          <m:t>𝑓</m:t>
                        </m:r>
                      </m:e>
                      <m:sub>
                        <m:r>
                          <a:rPr lang="en-US" sz="1000" i="1">
                            <a:effectLst/>
                            <a:latin typeface="Cambria Math" panose="02040503050406030204" pitchFamily="18" charset="0"/>
                            <a:cs typeface="Arial" pitchFamily="34" charset="0"/>
                          </a:rPr>
                          <m:t>𝜙</m:t>
                        </m:r>
                      </m:sub>
                    </m:sSub>
                  </m:oMath>
                </a14:m>
                <a:r>
                  <a:rPr lang="en-GB" sz="1000" dirty="0">
                    <a:effectLst/>
                  </a:rPr>
                  <a:t> and </a:t>
                </a:r>
                <a14:m>
                  <m:oMath xmlns:m="http://schemas.openxmlformats.org/officeDocument/2006/math">
                    <m:sSub>
                      <m:sSubPr>
                        <m:ctrlPr>
                          <a:rPr lang="en-US" sz="1000" i="1">
                            <a:effectLst/>
                            <a:latin typeface="Cambria Math" panose="02040503050406030204" pitchFamily="18" charset="0"/>
                            <a:cs typeface="Arial" pitchFamily="34" charset="0"/>
                          </a:rPr>
                        </m:ctrlPr>
                      </m:sSubPr>
                      <m:e>
                        <m:r>
                          <a:rPr lang="en-US" sz="1000" i="1">
                            <a:effectLst/>
                            <a:latin typeface="Cambria Math" panose="02040503050406030204" pitchFamily="18" charset="0"/>
                            <a:cs typeface="Arial" pitchFamily="34" charset="0"/>
                          </a:rPr>
                          <m:t>𝑓</m:t>
                        </m:r>
                      </m:e>
                      <m:sub>
                        <m:r>
                          <a:rPr lang="en-US" sz="1000" i="1">
                            <a:effectLst/>
                            <a:latin typeface="Cambria Math" panose="02040503050406030204" pitchFamily="18" charset="0"/>
                            <a:cs typeface="Arial" pitchFamily="34" charset="0"/>
                          </a:rPr>
                          <m:t>𝜔</m:t>
                        </m:r>
                      </m:sub>
                    </m:sSub>
                    <m:r>
                      <a:rPr lang="en-US" sz="1000" b="0" i="0" smtClean="0">
                        <a:effectLst/>
                        <a:latin typeface="Cambria Math" panose="02040503050406030204" pitchFamily="18" charset="0"/>
                        <a:cs typeface="Arial" pitchFamily="34" charset="0"/>
                      </a:rPr>
                      <m:t>:</m:t>
                    </m:r>
                  </m:oMath>
                </a14:m>
                <a:r>
                  <a:rPr lang="en-US" sz="1000" dirty="0">
                    <a:effectLst/>
                    <a:ea typeface="Cambria Math" panose="02040503050406030204" pitchFamily="18" charset="0"/>
                  </a:rPr>
                  <a:t> </a:t>
                </a:r>
                <a14:m>
                  <m:oMath xmlns:m="http://schemas.openxmlformats.org/officeDocument/2006/math">
                    <m:r>
                      <a:rPr lang="en-US" sz="1000" i="1">
                        <a:effectLst/>
                        <a:latin typeface="Cambria Math" panose="02040503050406030204" pitchFamily="18" charset="0"/>
                        <a:ea typeface="Cambria Math" panose="02040503050406030204" pitchFamily="18" charset="0"/>
                      </a:rPr>
                      <m:t>𝑝</m:t>
                    </m:r>
                    <m:d>
                      <m:dPr>
                        <m:ctrlPr>
                          <a:rPr lang="en-US" sz="1000" i="1">
                            <a:effectLst/>
                            <a:latin typeface="Cambria Math" panose="02040503050406030204" pitchFamily="18" charset="0"/>
                            <a:ea typeface="Cambria Math" panose="02040503050406030204" pitchFamily="18" charset="0"/>
                          </a:rPr>
                        </m:ctrlPr>
                      </m:dPr>
                      <m:e>
                        <m:r>
                          <a:rPr lang="en-US" sz="1000" i="1">
                            <a:effectLst/>
                            <a:latin typeface="Cambria Math" panose="02040503050406030204" pitchFamily="18" charset="0"/>
                            <a:ea typeface="Cambria Math" panose="02040503050406030204" pitchFamily="18" charset="0"/>
                          </a:rPr>
                          <m:t>𝑠</m:t>
                        </m:r>
                      </m:e>
                      <m:e>
                        <m:r>
                          <a:rPr lang="en-US" sz="1000" i="1">
                            <a:effectLst/>
                            <a:latin typeface="Cambria Math" panose="02040503050406030204" pitchFamily="18" charset="0"/>
                            <a:ea typeface="Cambria Math" panose="02040503050406030204" pitchFamily="18" charset="0"/>
                          </a:rPr>
                          <m:t>𝑜</m:t>
                        </m:r>
                        <m:r>
                          <a:rPr lang="en-US" sz="1000" i="1">
                            <a:effectLst/>
                            <a:latin typeface="Cambria Math" panose="02040503050406030204" pitchFamily="18" charset="0"/>
                            <a:ea typeface="Cambria Math" panose="02040503050406030204" pitchFamily="18" charset="0"/>
                          </a:rPr>
                          <m:t>,</m:t>
                        </m:r>
                        <m:r>
                          <a:rPr lang="en-US" sz="1000" i="1">
                            <a:effectLst/>
                            <a:latin typeface="Cambria Math" panose="02040503050406030204" pitchFamily="18" charset="0"/>
                            <a:ea typeface="Cambria Math" panose="02040503050406030204" pitchFamily="18" charset="0"/>
                          </a:rPr>
                          <m:t>𝑧</m:t>
                        </m:r>
                      </m:e>
                    </m:d>
                  </m:oMath>
                </a14:m>
                <a:r>
                  <a:rPr lang="en-GB" sz="1000" dirty="0">
                    <a:effectLst/>
                  </a:rPr>
                  <a:t>; m: number of samples per observation; </a:t>
                </a:r>
              </a:p>
              <a:p>
                <a:pPr marL="239939"/>
                <a:endParaRPr lang="en-GB" sz="1000" dirty="0">
                  <a:effectLst/>
                </a:endParaRPr>
              </a:p>
              <a:p>
                <a:pPr marL="468539" indent="-228600">
                  <a:buFont typeface="+mj-lt"/>
                  <a:buAutoNum type="arabicPeriod"/>
                </a:pPr>
                <a:r>
                  <a:rPr lang="en-GB" sz="1000" dirty="0">
                    <a:effectLst/>
                  </a:rPr>
                  <a:t>Sample </a:t>
                </a:r>
                <a14:m>
                  <m:oMath xmlns:m="http://schemas.openxmlformats.org/officeDocument/2006/math">
                    <m:sSup>
                      <m:sSupPr>
                        <m:ctrlPr>
                          <a:rPr lang="en-US" sz="1000" i="1" smtClean="0">
                            <a:effectLst/>
                            <a:latin typeface="Cambria Math" panose="02040503050406030204" pitchFamily="18" charset="0"/>
                          </a:rPr>
                        </m:ctrlPr>
                      </m:sSupPr>
                      <m:e>
                        <m:r>
                          <m:rPr>
                            <m:sty m:val="p"/>
                          </m:rPr>
                          <a:rPr lang="en-US" sz="1000" b="0" i="0" smtClean="0">
                            <a:effectLst/>
                            <a:latin typeface="Cambria Math" panose="02040503050406030204" pitchFamily="18" charset="0"/>
                          </a:rPr>
                          <m:t>z</m:t>
                        </m:r>
                      </m:e>
                      <m:sup>
                        <m:r>
                          <m:rPr>
                            <m:sty m:val="p"/>
                          </m:rPr>
                          <a:rPr lang="en-US" sz="1000" b="0" i="0" smtClean="0">
                            <a:effectLst/>
                            <a:latin typeface="Cambria Math" panose="02040503050406030204" pitchFamily="18" charset="0"/>
                          </a:rPr>
                          <m:t>m</m:t>
                        </m:r>
                      </m:sup>
                    </m:sSup>
                    <m:r>
                      <a:rPr lang="en-US" sz="1000" b="0" i="0" smtClean="0">
                        <a:effectLst/>
                        <a:latin typeface="Cambria Math" panose="02040503050406030204" pitchFamily="18" charset="0"/>
                      </a:rPr>
                      <m:t> ~ </m:t>
                    </m:r>
                    <m:r>
                      <a:rPr lang="en-US" sz="1000" b="0" i="1" smtClean="0">
                        <a:effectLst/>
                        <a:latin typeface="Cambria Math" panose="02040503050406030204" pitchFamily="18" charset="0"/>
                      </a:rPr>
                      <m:t>𝑞</m:t>
                    </m:r>
                    <m:d>
                      <m:dPr>
                        <m:ctrlPr>
                          <a:rPr lang="en-US" sz="1000" i="1">
                            <a:effectLst/>
                            <a:latin typeface="Cambria Math" panose="02040503050406030204" pitchFamily="18" charset="0"/>
                          </a:rPr>
                        </m:ctrlPr>
                      </m:dPr>
                      <m:e>
                        <m:r>
                          <a:rPr lang="en-US" sz="1000" b="0" i="1">
                            <a:effectLst/>
                            <a:latin typeface="Cambria Math" panose="02040503050406030204" pitchFamily="18" charset="0"/>
                          </a:rPr>
                          <m:t>𝑧</m:t>
                        </m:r>
                      </m:e>
                    </m:d>
                  </m:oMath>
                </a14:m>
                <a:r>
                  <a:rPr lang="en-GB" sz="1000" dirty="0">
                    <a:effectLst/>
                  </a:rPr>
                  <a:t> for m=1,…M</a:t>
                </a:r>
              </a:p>
              <a:p>
                <a:pPr marL="468539" indent="-228600">
                  <a:buFont typeface="+mj-lt"/>
                  <a:buAutoNum type="arabicPeriod"/>
                </a:pPr>
                <a:r>
                  <a:rPr lang="en-US" sz="1000" dirty="0">
                    <a:effectLst/>
                    <a:ea typeface="Cambria Math" panose="02040503050406030204" pitchFamily="18" charset="0"/>
                  </a:rPr>
                  <a:t>Approximate </a:t>
                </a:r>
                <a14:m>
                  <m:oMath xmlns:m="http://schemas.openxmlformats.org/officeDocument/2006/math">
                    <m:nary>
                      <m:naryPr>
                        <m:chr m:val="∑"/>
                        <m:supHide m:val="on"/>
                        <m:ctrlPr>
                          <a:rPr lang="en-US" sz="1000" i="1" smtClean="0">
                            <a:effectLst/>
                            <a:latin typeface="Cambria Math" panose="02040503050406030204" pitchFamily="18" charset="0"/>
                            <a:ea typeface="Cambria Math" panose="02040503050406030204" pitchFamily="18" charset="0"/>
                          </a:rPr>
                        </m:ctrlPr>
                      </m:naryPr>
                      <m:sub>
                        <m:r>
                          <a:rPr lang="en-US" sz="1000" b="0" i="1">
                            <a:effectLst/>
                            <a:latin typeface="Cambria Math" panose="02040503050406030204" pitchFamily="18" charset="0"/>
                            <a:ea typeface="Cambria Math" panose="02040503050406030204" pitchFamily="18" charset="0"/>
                          </a:rPr>
                          <m:t>𝑛</m:t>
                        </m:r>
                      </m:sub>
                      <m:sup/>
                      <m:e>
                        <m:sSub>
                          <m:sSubPr>
                            <m:ctrlPr>
                              <a:rPr lang="en-US" sz="1000" i="1">
                                <a:effectLst/>
                                <a:latin typeface="Cambria Math" panose="02040503050406030204" pitchFamily="18" charset="0"/>
                                <a:ea typeface="Cambria Math" panose="02040503050406030204" pitchFamily="18" charset="0"/>
                              </a:rPr>
                            </m:ctrlPr>
                          </m:sSubPr>
                          <m:e>
                            <m:r>
                              <a:rPr lang="en-US" sz="1000" b="0" i="1">
                                <a:effectLst/>
                                <a:latin typeface="Cambria Math" panose="02040503050406030204" pitchFamily="18" charset="0"/>
                                <a:ea typeface="Cambria Math" panose="02040503050406030204" pitchFamily="18" charset="0"/>
                              </a:rPr>
                              <m:t>𝔼</m:t>
                            </m:r>
                          </m:e>
                          <m:sub>
                            <m:r>
                              <a:rPr lang="en-US" sz="1000" b="0" i="1">
                                <a:effectLst/>
                                <a:latin typeface="Cambria Math" panose="02040503050406030204" pitchFamily="18" charset="0"/>
                                <a:ea typeface="Cambria Math" panose="02040503050406030204" pitchFamily="18" charset="0"/>
                              </a:rPr>
                              <m:t>𝑧</m:t>
                            </m:r>
                            <m:r>
                              <a:rPr lang="en-US" sz="1000" b="0" i="1" smtClean="0">
                                <a:effectLst/>
                                <a:latin typeface="Cambria Math" panose="02040503050406030204" pitchFamily="18" charset="0"/>
                                <a:ea typeface="Cambria Math" panose="02040503050406030204" pitchFamily="18" charset="0"/>
                              </a:rPr>
                              <m:t>~</m:t>
                            </m:r>
                            <m:r>
                              <a:rPr lang="en-US" sz="1000" b="0" i="1" smtClean="0">
                                <a:effectLst/>
                                <a:latin typeface="Cambria Math" panose="02040503050406030204" pitchFamily="18" charset="0"/>
                                <a:ea typeface="Cambria Math" panose="02040503050406030204" pitchFamily="18" charset="0"/>
                              </a:rPr>
                              <m:t>𝑞</m:t>
                            </m:r>
                            <m:r>
                              <a:rPr lang="en-US" sz="1000" b="0" i="1" smtClean="0">
                                <a:effectLst/>
                                <a:latin typeface="Cambria Math" panose="02040503050406030204" pitchFamily="18" charset="0"/>
                                <a:ea typeface="Cambria Math" panose="02040503050406030204" pitchFamily="18" charset="0"/>
                              </a:rPr>
                              <m:t>(</m:t>
                            </m:r>
                            <m:r>
                              <a:rPr lang="en-US" sz="1000" b="0" i="1" smtClean="0">
                                <a:effectLst/>
                                <a:latin typeface="Cambria Math" panose="02040503050406030204" pitchFamily="18" charset="0"/>
                                <a:ea typeface="Cambria Math" panose="02040503050406030204" pitchFamily="18" charset="0"/>
                              </a:rPr>
                              <m:t>𝑧</m:t>
                            </m:r>
                            <m:r>
                              <a:rPr lang="en-US" sz="1000" b="0" i="1" smtClean="0">
                                <a:effectLst/>
                                <a:latin typeface="Cambria Math" panose="02040503050406030204" pitchFamily="18" charset="0"/>
                                <a:ea typeface="Cambria Math" panose="02040503050406030204" pitchFamily="18" charset="0"/>
                              </a:rPr>
                              <m:t>)</m:t>
                            </m:r>
                          </m:sub>
                        </m:sSub>
                        <m:f>
                          <m:fPr>
                            <m:ctrlPr>
                              <a:rPr lang="en-US" sz="1000" i="1" smtClean="0">
                                <a:effectLst/>
                                <a:latin typeface="Cambria Math" panose="02040503050406030204" pitchFamily="18" charset="0"/>
                                <a:ea typeface="Cambria Math" panose="02040503050406030204" pitchFamily="18" charset="0"/>
                              </a:rPr>
                            </m:ctrlPr>
                          </m:fPr>
                          <m:num>
                            <m:r>
                              <a:rPr lang="en-US" sz="1000" b="0" i="1" smtClean="0">
                                <a:effectLst/>
                                <a:latin typeface="Cambria Math" panose="02040503050406030204" pitchFamily="18" charset="0"/>
                                <a:ea typeface="Cambria Math" panose="02040503050406030204" pitchFamily="18" charset="0"/>
                              </a:rPr>
                              <m:t>𝑝</m:t>
                            </m:r>
                            <m:r>
                              <a:rPr lang="en-US" sz="1000" b="0" i="1" smtClean="0">
                                <a:effectLst/>
                                <a:latin typeface="Cambria Math" panose="02040503050406030204" pitchFamily="18" charset="0"/>
                                <a:ea typeface="Cambria Math" panose="02040503050406030204" pitchFamily="18" charset="0"/>
                              </a:rPr>
                              <m:t>(</m:t>
                            </m:r>
                            <m:r>
                              <a:rPr lang="en-US" sz="1000" b="0" i="1" smtClean="0">
                                <a:effectLst/>
                                <a:latin typeface="Cambria Math" panose="02040503050406030204" pitchFamily="18" charset="0"/>
                                <a:ea typeface="Cambria Math" panose="02040503050406030204" pitchFamily="18" charset="0"/>
                              </a:rPr>
                              <m:t>𝑧</m:t>
                            </m:r>
                            <m:r>
                              <a:rPr lang="en-US" sz="1000" b="0" i="1" smtClean="0">
                                <a:effectLst/>
                                <a:latin typeface="Cambria Math" panose="02040503050406030204" pitchFamily="18" charset="0"/>
                                <a:ea typeface="Cambria Math" panose="02040503050406030204" pitchFamily="18" charset="0"/>
                              </a:rPr>
                              <m:t>)</m:t>
                            </m:r>
                          </m:num>
                          <m:den>
                            <m:r>
                              <a:rPr lang="en-US" sz="1000" b="0" i="1" smtClean="0">
                                <a:effectLst/>
                                <a:latin typeface="Cambria Math" panose="02040503050406030204" pitchFamily="18" charset="0"/>
                                <a:ea typeface="Cambria Math" panose="02040503050406030204" pitchFamily="18" charset="0"/>
                              </a:rPr>
                              <m:t>𝑞</m:t>
                            </m:r>
                            <m:r>
                              <a:rPr lang="en-US" sz="1000" b="0" i="1" smtClean="0">
                                <a:effectLst/>
                                <a:latin typeface="Cambria Math" panose="02040503050406030204" pitchFamily="18" charset="0"/>
                                <a:ea typeface="Cambria Math" panose="02040503050406030204" pitchFamily="18" charset="0"/>
                              </a:rPr>
                              <m:t>(</m:t>
                            </m:r>
                            <m:r>
                              <a:rPr lang="en-US" sz="1000" b="0" i="1" smtClean="0">
                                <a:effectLst/>
                                <a:latin typeface="Cambria Math" panose="02040503050406030204" pitchFamily="18" charset="0"/>
                                <a:ea typeface="Cambria Math" panose="02040503050406030204" pitchFamily="18" charset="0"/>
                              </a:rPr>
                              <m:t>𝑧</m:t>
                            </m:r>
                            <m:r>
                              <a:rPr lang="en-US" sz="1000" b="0" i="1" smtClean="0">
                                <a:effectLst/>
                                <a:latin typeface="Cambria Math" panose="02040503050406030204" pitchFamily="18" charset="0"/>
                                <a:ea typeface="Cambria Math" panose="02040503050406030204" pitchFamily="18" charset="0"/>
                              </a:rPr>
                              <m:t>)</m:t>
                            </m:r>
                          </m:den>
                        </m:f>
                        <m:func>
                          <m:funcPr>
                            <m:ctrlPr>
                              <a:rPr lang="en-US" sz="1000" i="1">
                                <a:effectLst/>
                                <a:latin typeface="Cambria Math" panose="02040503050406030204" pitchFamily="18" charset="0"/>
                                <a:ea typeface="Cambria Math" panose="02040503050406030204" pitchFamily="18" charset="0"/>
                              </a:rPr>
                            </m:ctrlPr>
                          </m:funcPr>
                          <m:fName>
                            <m:r>
                              <a:rPr lang="en-US" sz="1000" b="0" i="1">
                                <a:effectLst/>
                                <a:latin typeface="Cambria Math" panose="02040503050406030204" pitchFamily="18" charset="0"/>
                                <a:ea typeface="Cambria Math" panose="02040503050406030204" pitchFamily="18" charset="0"/>
                              </a:rPr>
                              <m:t>𝑙𝑜𝑔</m:t>
                            </m:r>
                          </m:fName>
                          <m:e>
                            <m:r>
                              <a:rPr lang="en-US" sz="1000" b="0" i="1">
                                <a:effectLst/>
                                <a:latin typeface="Cambria Math" panose="02040503050406030204" pitchFamily="18" charset="0"/>
                                <a:ea typeface="Cambria Math" panose="02040503050406030204" pitchFamily="18" charset="0"/>
                              </a:rPr>
                              <m:t>𝑝</m:t>
                            </m:r>
                            <m:d>
                              <m:dPr>
                                <m:ctrlPr>
                                  <a:rPr lang="en-US" sz="1000" i="1">
                                    <a:effectLst/>
                                    <a:latin typeface="Cambria Math" panose="02040503050406030204" pitchFamily="18" charset="0"/>
                                    <a:ea typeface="Cambria Math" panose="02040503050406030204" pitchFamily="18" charset="0"/>
                                  </a:rPr>
                                </m:ctrlPr>
                              </m:dPr>
                              <m:e>
                                <m:r>
                                  <a:rPr lang="en-US" sz="1000" b="0" i="1">
                                    <a:effectLst/>
                                    <a:latin typeface="Cambria Math" panose="02040503050406030204" pitchFamily="18" charset="0"/>
                                    <a:ea typeface="Cambria Math" panose="02040503050406030204" pitchFamily="18" charset="0"/>
                                  </a:rPr>
                                  <m:t>𝑠</m:t>
                                </m:r>
                              </m:e>
                              <m:e>
                                <m:r>
                                  <a:rPr lang="en-US" sz="1000" b="0" i="1">
                                    <a:effectLst/>
                                    <a:latin typeface="Cambria Math" panose="02040503050406030204" pitchFamily="18" charset="0"/>
                                    <a:ea typeface="Cambria Math" panose="02040503050406030204" pitchFamily="18" charset="0"/>
                                  </a:rPr>
                                  <m:t>𝑜</m:t>
                                </m:r>
                                <m:r>
                                  <a:rPr lang="en-US" sz="1000" b="0" i="1">
                                    <a:effectLst/>
                                    <a:latin typeface="Cambria Math" panose="02040503050406030204" pitchFamily="18" charset="0"/>
                                    <a:ea typeface="Cambria Math" panose="02040503050406030204" pitchFamily="18" charset="0"/>
                                  </a:rPr>
                                  <m:t>,</m:t>
                                </m:r>
                                <m:r>
                                  <a:rPr lang="en-US" sz="1000" b="0" i="1">
                                    <a:effectLst/>
                                    <a:latin typeface="Cambria Math" panose="02040503050406030204" pitchFamily="18" charset="0"/>
                                    <a:ea typeface="Cambria Math" panose="02040503050406030204" pitchFamily="18" charset="0"/>
                                  </a:rPr>
                                  <m:t>𝑧</m:t>
                                </m:r>
                              </m:e>
                            </m:d>
                          </m:e>
                        </m:func>
                      </m:e>
                    </m:nary>
                    <m:r>
                      <a:rPr lang="en-US" sz="1000" b="0" i="1" smtClean="0">
                        <a:effectLst/>
                        <a:latin typeface="Cambria Math" panose="02040503050406030204" pitchFamily="18" charset="0"/>
                        <a:ea typeface="Cambria Math" panose="02040503050406030204" pitchFamily="18" charset="0"/>
                      </a:rPr>
                      <m:t>≈</m:t>
                    </m:r>
                    <m:nary>
                      <m:naryPr>
                        <m:chr m:val="∑"/>
                        <m:supHide m:val="on"/>
                        <m:ctrlPr>
                          <a:rPr lang="en-US" sz="1000" i="1">
                            <a:effectLst/>
                            <a:latin typeface="Cambria Math" panose="02040503050406030204" pitchFamily="18" charset="0"/>
                            <a:ea typeface="Cambria Math" panose="02040503050406030204" pitchFamily="18" charset="0"/>
                          </a:rPr>
                        </m:ctrlPr>
                      </m:naryPr>
                      <m:sub>
                        <m:r>
                          <a:rPr lang="en-US" sz="1000" b="0" i="1">
                            <a:effectLst/>
                            <a:latin typeface="Cambria Math" panose="02040503050406030204" pitchFamily="18" charset="0"/>
                            <a:ea typeface="Cambria Math" panose="02040503050406030204" pitchFamily="18" charset="0"/>
                          </a:rPr>
                          <m:t>𝑛</m:t>
                        </m:r>
                      </m:sub>
                      <m:sup/>
                      <m:e>
                        <m:f>
                          <m:fPr>
                            <m:ctrlPr>
                              <a:rPr lang="en-US" sz="1000" i="1" smtClean="0">
                                <a:effectLst/>
                                <a:latin typeface="Cambria Math" panose="02040503050406030204" pitchFamily="18" charset="0"/>
                                <a:ea typeface="Cambria Math" panose="02040503050406030204" pitchFamily="18" charset="0"/>
                              </a:rPr>
                            </m:ctrlPr>
                          </m:fPr>
                          <m:num>
                            <m:r>
                              <a:rPr lang="en-US" sz="1000" b="0" i="1" smtClean="0">
                                <a:effectLst/>
                                <a:latin typeface="Cambria Math" panose="02040503050406030204" pitchFamily="18" charset="0"/>
                                <a:ea typeface="Cambria Math" panose="02040503050406030204" pitchFamily="18" charset="0"/>
                              </a:rPr>
                              <m:t>1</m:t>
                            </m:r>
                          </m:num>
                          <m:den>
                            <m:r>
                              <a:rPr lang="en-US" sz="1000" b="0" i="1" smtClean="0">
                                <a:effectLst/>
                                <a:latin typeface="Cambria Math" panose="02040503050406030204" pitchFamily="18" charset="0"/>
                                <a:ea typeface="Cambria Math" panose="02040503050406030204" pitchFamily="18" charset="0"/>
                              </a:rPr>
                              <m:t>𝑚</m:t>
                            </m:r>
                          </m:den>
                        </m:f>
                        <m:nary>
                          <m:naryPr>
                            <m:chr m:val="∑"/>
                            <m:supHide m:val="on"/>
                            <m:ctrlPr>
                              <a:rPr lang="en-US" sz="1000" i="1" smtClean="0">
                                <a:effectLst/>
                                <a:latin typeface="Cambria Math" panose="02040503050406030204" pitchFamily="18" charset="0"/>
                                <a:ea typeface="Cambria Math" panose="02040503050406030204" pitchFamily="18" charset="0"/>
                              </a:rPr>
                            </m:ctrlPr>
                          </m:naryPr>
                          <m:sub>
                            <m:r>
                              <a:rPr lang="en-US" sz="1000" b="0" i="1" smtClean="0">
                                <a:effectLst/>
                                <a:latin typeface="Cambria Math" panose="02040503050406030204" pitchFamily="18" charset="0"/>
                                <a:ea typeface="Cambria Math" panose="02040503050406030204" pitchFamily="18" charset="0"/>
                              </a:rPr>
                              <m:t>𝑚</m:t>
                            </m:r>
                          </m:sub>
                          <m:sup/>
                          <m:e>
                            <m:f>
                              <m:fPr>
                                <m:ctrlPr>
                                  <a:rPr lang="en-US" sz="1000" i="1">
                                    <a:effectLst/>
                                    <a:latin typeface="Cambria Math" panose="02040503050406030204" pitchFamily="18" charset="0"/>
                                    <a:ea typeface="Cambria Math" panose="02040503050406030204" pitchFamily="18" charset="0"/>
                                  </a:rPr>
                                </m:ctrlPr>
                              </m:fPr>
                              <m:num>
                                <m:r>
                                  <a:rPr lang="en-US" sz="1000" b="0" i="1">
                                    <a:effectLst/>
                                    <a:latin typeface="Cambria Math" panose="02040503050406030204" pitchFamily="18" charset="0"/>
                                    <a:ea typeface="Cambria Math" panose="02040503050406030204" pitchFamily="18" charset="0"/>
                                  </a:rPr>
                                  <m:t>𝑝</m:t>
                                </m:r>
                                <m:r>
                                  <a:rPr lang="en-US" sz="1000" b="0" i="1">
                                    <a:effectLst/>
                                    <a:latin typeface="Cambria Math" panose="02040503050406030204" pitchFamily="18" charset="0"/>
                                    <a:ea typeface="Cambria Math" panose="02040503050406030204" pitchFamily="18" charset="0"/>
                                  </a:rPr>
                                  <m:t>(</m:t>
                                </m:r>
                                <m:sSup>
                                  <m:sSupPr>
                                    <m:ctrlPr>
                                      <a:rPr lang="en-US" sz="1000" i="1" smtClean="0">
                                        <a:effectLst/>
                                        <a:latin typeface="Cambria Math" panose="02040503050406030204" pitchFamily="18" charset="0"/>
                                        <a:ea typeface="Cambria Math" panose="02040503050406030204" pitchFamily="18" charset="0"/>
                                      </a:rPr>
                                    </m:ctrlPr>
                                  </m:sSupPr>
                                  <m:e>
                                    <m:r>
                                      <a:rPr lang="en-US" sz="1000" b="0" i="1">
                                        <a:effectLst/>
                                        <a:latin typeface="Cambria Math" panose="02040503050406030204" pitchFamily="18" charset="0"/>
                                        <a:ea typeface="Cambria Math" panose="02040503050406030204" pitchFamily="18" charset="0"/>
                                      </a:rPr>
                                      <m:t>𝑧</m:t>
                                    </m:r>
                                  </m:e>
                                  <m:sup>
                                    <m:r>
                                      <a:rPr lang="en-US" sz="1000" b="0" i="1" smtClean="0">
                                        <a:effectLst/>
                                        <a:latin typeface="Cambria Math" panose="02040503050406030204" pitchFamily="18" charset="0"/>
                                        <a:ea typeface="Cambria Math" panose="02040503050406030204" pitchFamily="18" charset="0"/>
                                      </a:rPr>
                                      <m:t>𝑚</m:t>
                                    </m:r>
                                  </m:sup>
                                </m:sSup>
                                <m:r>
                                  <a:rPr lang="en-US" sz="1000" b="0" i="1">
                                    <a:effectLst/>
                                    <a:latin typeface="Cambria Math" panose="02040503050406030204" pitchFamily="18" charset="0"/>
                                    <a:ea typeface="Cambria Math" panose="02040503050406030204" pitchFamily="18" charset="0"/>
                                  </a:rPr>
                                  <m:t>)</m:t>
                                </m:r>
                              </m:num>
                              <m:den>
                                <m:r>
                                  <a:rPr lang="en-US" sz="1000" b="0" i="1">
                                    <a:effectLst/>
                                    <a:latin typeface="Cambria Math" panose="02040503050406030204" pitchFamily="18" charset="0"/>
                                    <a:ea typeface="Cambria Math" panose="02040503050406030204" pitchFamily="18" charset="0"/>
                                  </a:rPr>
                                  <m:t>𝑞</m:t>
                                </m:r>
                                <m:r>
                                  <a:rPr lang="en-US" sz="1000" b="0" i="1">
                                    <a:effectLst/>
                                    <a:latin typeface="Cambria Math" panose="02040503050406030204" pitchFamily="18" charset="0"/>
                                    <a:ea typeface="Cambria Math" panose="02040503050406030204" pitchFamily="18" charset="0"/>
                                  </a:rPr>
                                  <m:t>(</m:t>
                                </m:r>
                                <m:sSup>
                                  <m:sSupPr>
                                    <m:ctrlPr>
                                      <a:rPr lang="en-US" sz="1000" i="1" smtClean="0">
                                        <a:effectLst/>
                                        <a:latin typeface="Cambria Math" panose="02040503050406030204" pitchFamily="18" charset="0"/>
                                        <a:ea typeface="Cambria Math" panose="02040503050406030204" pitchFamily="18" charset="0"/>
                                      </a:rPr>
                                    </m:ctrlPr>
                                  </m:sSupPr>
                                  <m:e>
                                    <m:r>
                                      <a:rPr lang="en-US" sz="1000" b="0" i="1">
                                        <a:effectLst/>
                                        <a:latin typeface="Cambria Math" panose="02040503050406030204" pitchFamily="18" charset="0"/>
                                        <a:ea typeface="Cambria Math" panose="02040503050406030204" pitchFamily="18" charset="0"/>
                                      </a:rPr>
                                      <m:t>𝑧</m:t>
                                    </m:r>
                                  </m:e>
                                  <m:sup>
                                    <m:r>
                                      <a:rPr lang="en-US" sz="1000" b="0" i="1" smtClean="0">
                                        <a:effectLst/>
                                        <a:latin typeface="Cambria Math" panose="02040503050406030204" pitchFamily="18" charset="0"/>
                                        <a:ea typeface="Cambria Math" panose="02040503050406030204" pitchFamily="18" charset="0"/>
                                      </a:rPr>
                                      <m:t>𝑚</m:t>
                                    </m:r>
                                  </m:sup>
                                </m:sSup>
                                <m:r>
                                  <a:rPr lang="en-US" sz="1000" b="0" i="1">
                                    <a:effectLst/>
                                    <a:latin typeface="Cambria Math" panose="02040503050406030204" pitchFamily="18" charset="0"/>
                                    <a:ea typeface="Cambria Math" panose="02040503050406030204" pitchFamily="18" charset="0"/>
                                  </a:rPr>
                                  <m:t>)</m:t>
                                </m:r>
                              </m:den>
                            </m:f>
                            <m:func>
                              <m:funcPr>
                                <m:ctrlPr>
                                  <a:rPr lang="en-US" sz="1000" i="1">
                                    <a:effectLst/>
                                    <a:latin typeface="Cambria Math" panose="02040503050406030204" pitchFamily="18" charset="0"/>
                                    <a:ea typeface="Cambria Math" panose="02040503050406030204" pitchFamily="18" charset="0"/>
                                  </a:rPr>
                                </m:ctrlPr>
                              </m:funcPr>
                              <m:fName>
                                <m:r>
                                  <a:rPr lang="en-US" sz="1000" b="0" i="1">
                                    <a:effectLst/>
                                    <a:latin typeface="Cambria Math" panose="02040503050406030204" pitchFamily="18" charset="0"/>
                                    <a:ea typeface="Cambria Math" panose="02040503050406030204" pitchFamily="18" charset="0"/>
                                  </a:rPr>
                                  <m:t>𝑙𝑜𝑔</m:t>
                                </m:r>
                              </m:fName>
                              <m:e>
                                <m:r>
                                  <a:rPr lang="en-US" sz="1000" b="0" i="1">
                                    <a:effectLst/>
                                    <a:latin typeface="Cambria Math" panose="02040503050406030204" pitchFamily="18" charset="0"/>
                                    <a:ea typeface="Cambria Math" panose="02040503050406030204" pitchFamily="18" charset="0"/>
                                  </a:rPr>
                                  <m:t>𝑝</m:t>
                                </m:r>
                                <m:d>
                                  <m:dPr>
                                    <m:ctrlPr>
                                      <a:rPr lang="en-US" sz="1000" i="1">
                                        <a:effectLst/>
                                        <a:latin typeface="Cambria Math" panose="02040503050406030204" pitchFamily="18" charset="0"/>
                                        <a:ea typeface="Cambria Math" panose="02040503050406030204" pitchFamily="18" charset="0"/>
                                      </a:rPr>
                                    </m:ctrlPr>
                                  </m:dPr>
                                  <m:e>
                                    <m:r>
                                      <a:rPr lang="en-US" sz="1000" b="0" i="1">
                                        <a:effectLst/>
                                        <a:latin typeface="Cambria Math" panose="02040503050406030204" pitchFamily="18" charset="0"/>
                                        <a:ea typeface="Cambria Math" panose="02040503050406030204" pitchFamily="18" charset="0"/>
                                      </a:rPr>
                                      <m:t>𝑠</m:t>
                                    </m:r>
                                  </m:e>
                                  <m:e>
                                    <m:r>
                                      <a:rPr lang="en-US" sz="1000" b="0" i="1">
                                        <a:effectLst/>
                                        <a:latin typeface="Cambria Math" panose="02040503050406030204" pitchFamily="18" charset="0"/>
                                        <a:ea typeface="Cambria Math" panose="02040503050406030204" pitchFamily="18" charset="0"/>
                                      </a:rPr>
                                      <m:t>𝑜</m:t>
                                    </m:r>
                                    <m:r>
                                      <a:rPr lang="en-US" sz="1000" b="0" i="1">
                                        <a:effectLst/>
                                        <a:latin typeface="Cambria Math" panose="02040503050406030204" pitchFamily="18" charset="0"/>
                                        <a:ea typeface="Cambria Math" panose="02040503050406030204" pitchFamily="18" charset="0"/>
                                      </a:rPr>
                                      <m:t>,</m:t>
                                    </m:r>
                                    <m:sSup>
                                      <m:sSupPr>
                                        <m:ctrlPr>
                                          <a:rPr lang="en-US" sz="1000" i="1" smtClean="0">
                                            <a:effectLst/>
                                            <a:latin typeface="Cambria Math" panose="02040503050406030204" pitchFamily="18" charset="0"/>
                                            <a:ea typeface="Cambria Math" panose="02040503050406030204" pitchFamily="18" charset="0"/>
                                          </a:rPr>
                                        </m:ctrlPr>
                                      </m:sSupPr>
                                      <m:e>
                                        <m:r>
                                          <a:rPr lang="en-US" sz="1000" b="0" i="1">
                                            <a:effectLst/>
                                            <a:latin typeface="Cambria Math" panose="02040503050406030204" pitchFamily="18" charset="0"/>
                                            <a:ea typeface="Cambria Math" panose="02040503050406030204" pitchFamily="18" charset="0"/>
                                          </a:rPr>
                                          <m:t>𝑧</m:t>
                                        </m:r>
                                      </m:e>
                                      <m:sup>
                                        <m:r>
                                          <a:rPr lang="en-US" sz="1000" b="0" i="1" smtClean="0">
                                            <a:effectLst/>
                                            <a:latin typeface="Cambria Math" panose="02040503050406030204" pitchFamily="18" charset="0"/>
                                            <a:ea typeface="Cambria Math" panose="02040503050406030204" pitchFamily="18" charset="0"/>
                                          </a:rPr>
                                          <m:t>𝑚</m:t>
                                        </m:r>
                                      </m:sup>
                                    </m:sSup>
                                  </m:e>
                                </m:d>
                              </m:e>
                            </m:func>
                          </m:e>
                        </m:nary>
                      </m:e>
                    </m:nary>
                  </m:oMath>
                </a14:m>
                <a:endParaRPr lang="en-GB" sz="1000" dirty="0">
                  <a:effectLst/>
                </a:endParaRPr>
              </a:p>
              <a:p>
                <a:pPr marL="468539" indent="-228600">
                  <a:buFont typeface="+mj-lt"/>
                  <a:buAutoNum type="arabicPeriod"/>
                </a:pPr>
                <a:r>
                  <a:rPr lang="en-GB" sz="1000" dirty="0">
                    <a:effectLst/>
                  </a:rPr>
                  <a:t>Calculate weight cross entropy loss </a:t>
                </a:r>
                <a14:m>
                  <m:oMath xmlns:m="http://schemas.openxmlformats.org/officeDocument/2006/math">
                    <m:r>
                      <a:rPr lang="en-US" sz="1000" b="0" i="1" smtClean="0">
                        <a:effectLst/>
                        <a:latin typeface="Cambria Math" panose="02040503050406030204" pitchFamily="18" charset="0"/>
                        <a:ea typeface="Cambria Math" panose="02040503050406030204" pitchFamily="18" charset="0"/>
                      </a:rPr>
                      <m:t>ℒ</m:t>
                    </m:r>
                    <m:r>
                      <a:rPr lang="en-US" sz="1000" b="0" i="1" smtClean="0">
                        <a:effectLst/>
                        <a:latin typeface="Cambria Math" panose="02040503050406030204" pitchFamily="18" charset="0"/>
                        <a:ea typeface="Cambria Math" panose="02040503050406030204" pitchFamily="18" charset="0"/>
                      </a:rPr>
                      <m:t>=</m:t>
                    </m:r>
                    <m:nary>
                      <m:naryPr>
                        <m:chr m:val="∑"/>
                        <m:supHide m:val="on"/>
                        <m:ctrlPr>
                          <a:rPr lang="en-US" sz="1000" i="1">
                            <a:effectLst/>
                            <a:latin typeface="Cambria Math" panose="02040503050406030204" pitchFamily="18" charset="0"/>
                            <a:ea typeface="Cambria Math" panose="02040503050406030204" pitchFamily="18" charset="0"/>
                          </a:rPr>
                        </m:ctrlPr>
                      </m:naryPr>
                      <m:sub>
                        <m:r>
                          <a:rPr lang="en-US" sz="1000" b="0" i="1">
                            <a:effectLst/>
                            <a:latin typeface="Cambria Math" panose="02040503050406030204" pitchFamily="18" charset="0"/>
                            <a:ea typeface="Cambria Math" panose="02040503050406030204" pitchFamily="18" charset="0"/>
                          </a:rPr>
                          <m:t>𝑛</m:t>
                        </m:r>
                      </m:sub>
                      <m:sup/>
                      <m:e>
                        <m:f>
                          <m:fPr>
                            <m:ctrlPr>
                              <a:rPr lang="en-US" sz="1000" i="1">
                                <a:effectLst/>
                                <a:latin typeface="Cambria Math" panose="02040503050406030204" pitchFamily="18" charset="0"/>
                                <a:ea typeface="Cambria Math" panose="02040503050406030204" pitchFamily="18" charset="0"/>
                              </a:rPr>
                            </m:ctrlPr>
                          </m:fPr>
                          <m:num>
                            <m:r>
                              <a:rPr lang="en-US" sz="1000" b="0" i="1">
                                <a:effectLst/>
                                <a:latin typeface="Cambria Math" panose="02040503050406030204" pitchFamily="18" charset="0"/>
                                <a:ea typeface="Cambria Math" panose="02040503050406030204" pitchFamily="18" charset="0"/>
                              </a:rPr>
                              <m:t>1</m:t>
                            </m:r>
                          </m:num>
                          <m:den>
                            <m:r>
                              <a:rPr lang="en-US" sz="1000" b="0" i="1">
                                <a:effectLst/>
                                <a:latin typeface="Cambria Math" panose="02040503050406030204" pitchFamily="18" charset="0"/>
                                <a:ea typeface="Cambria Math" panose="02040503050406030204" pitchFamily="18" charset="0"/>
                              </a:rPr>
                              <m:t>𝑚</m:t>
                            </m:r>
                          </m:den>
                        </m:f>
                        <m:nary>
                          <m:naryPr>
                            <m:chr m:val="∑"/>
                            <m:supHide m:val="on"/>
                            <m:ctrlPr>
                              <a:rPr lang="en-US" sz="1000" i="1">
                                <a:effectLst/>
                                <a:latin typeface="Cambria Math" panose="02040503050406030204" pitchFamily="18" charset="0"/>
                                <a:ea typeface="Cambria Math" panose="02040503050406030204" pitchFamily="18" charset="0"/>
                              </a:rPr>
                            </m:ctrlPr>
                          </m:naryPr>
                          <m:sub>
                            <m:r>
                              <a:rPr lang="en-US" sz="1000" b="0" i="1">
                                <a:effectLst/>
                                <a:latin typeface="Cambria Math" panose="02040503050406030204" pitchFamily="18" charset="0"/>
                                <a:ea typeface="Cambria Math" panose="02040503050406030204" pitchFamily="18" charset="0"/>
                              </a:rPr>
                              <m:t>𝑚</m:t>
                            </m:r>
                          </m:sub>
                          <m:sup/>
                          <m:e>
                            <m:f>
                              <m:fPr>
                                <m:ctrlPr>
                                  <a:rPr lang="en-US" sz="1000" i="1">
                                    <a:effectLst/>
                                    <a:latin typeface="Cambria Math" panose="02040503050406030204" pitchFamily="18" charset="0"/>
                                    <a:ea typeface="Cambria Math" panose="02040503050406030204" pitchFamily="18" charset="0"/>
                                  </a:rPr>
                                </m:ctrlPr>
                              </m:fPr>
                              <m:num>
                                <m:r>
                                  <a:rPr lang="en-US" sz="1000" b="0" i="1">
                                    <a:effectLst/>
                                    <a:latin typeface="Cambria Math" panose="02040503050406030204" pitchFamily="18" charset="0"/>
                                    <a:ea typeface="Cambria Math" panose="02040503050406030204" pitchFamily="18" charset="0"/>
                                  </a:rPr>
                                  <m:t>𝑝</m:t>
                                </m:r>
                                <m:r>
                                  <a:rPr lang="en-US" sz="1000" b="0" i="1">
                                    <a:effectLst/>
                                    <a:latin typeface="Cambria Math" panose="02040503050406030204" pitchFamily="18" charset="0"/>
                                    <a:ea typeface="Cambria Math" panose="02040503050406030204" pitchFamily="18" charset="0"/>
                                  </a:rPr>
                                  <m:t>(</m:t>
                                </m:r>
                                <m:sSup>
                                  <m:sSupPr>
                                    <m:ctrlPr>
                                      <a:rPr lang="en-US" sz="1000" i="1">
                                        <a:effectLst/>
                                        <a:latin typeface="Cambria Math" panose="02040503050406030204" pitchFamily="18" charset="0"/>
                                        <a:ea typeface="Cambria Math" panose="02040503050406030204" pitchFamily="18" charset="0"/>
                                      </a:rPr>
                                    </m:ctrlPr>
                                  </m:sSupPr>
                                  <m:e>
                                    <m:r>
                                      <a:rPr lang="en-US" sz="1000" b="0" i="1">
                                        <a:effectLst/>
                                        <a:latin typeface="Cambria Math" panose="02040503050406030204" pitchFamily="18" charset="0"/>
                                        <a:ea typeface="Cambria Math" panose="02040503050406030204" pitchFamily="18" charset="0"/>
                                      </a:rPr>
                                      <m:t>𝑧</m:t>
                                    </m:r>
                                  </m:e>
                                  <m:sup>
                                    <m:r>
                                      <a:rPr lang="en-US" sz="1000" b="0" i="1">
                                        <a:effectLst/>
                                        <a:latin typeface="Cambria Math" panose="02040503050406030204" pitchFamily="18" charset="0"/>
                                        <a:ea typeface="Cambria Math" panose="02040503050406030204" pitchFamily="18" charset="0"/>
                                      </a:rPr>
                                      <m:t>𝑚</m:t>
                                    </m:r>
                                  </m:sup>
                                </m:sSup>
                                <m:r>
                                  <a:rPr lang="en-US" sz="1000" b="0" i="1">
                                    <a:effectLst/>
                                    <a:latin typeface="Cambria Math" panose="02040503050406030204" pitchFamily="18" charset="0"/>
                                    <a:ea typeface="Cambria Math" panose="02040503050406030204" pitchFamily="18" charset="0"/>
                                  </a:rPr>
                                  <m:t>)</m:t>
                                </m:r>
                              </m:num>
                              <m:den>
                                <m:r>
                                  <a:rPr lang="en-US" sz="1000" b="0" i="1">
                                    <a:effectLst/>
                                    <a:latin typeface="Cambria Math" panose="02040503050406030204" pitchFamily="18" charset="0"/>
                                    <a:ea typeface="Cambria Math" panose="02040503050406030204" pitchFamily="18" charset="0"/>
                                  </a:rPr>
                                  <m:t>𝑞</m:t>
                                </m:r>
                                <m:r>
                                  <a:rPr lang="en-US" sz="1000" b="0" i="1">
                                    <a:effectLst/>
                                    <a:latin typeface="Cambria Math" panose="02040503050406030204" pitchFamily="18" charset="0"/>
                                    <a:ea typeface="Cambria Math" panose="02040503050406030204" pitchFamily="18" charset="0"/>
                                  </a:rPr>
                                  <m:t>(</m:t>
                                </m:r>
                                <m:sSup>
                                  <m:sSupPr>
                                    <m:ctrlPr>
                                      <a:rPr lang="en-US" sz="1000" i="1">
                                        <a:effectLst/>
                                        <a:latin typeface="Cambria Math" panose="02040503050406030204" pitchFamily="18" charset="0"/>
                                        <a:ea typeface="Cambria Math" panose="02040503050406030204" pitchFamily="18" charset="0"/>
                                      </a:rPr>
                                    </m:ctrlPr>
                                  </m:sSupPr>
                                  <m:e>
                                    <m:r>
                                      <a:rPr lang="en-US" sz="1000" b="0" i="1">
                                        <a:effectLst/>
                                        <a:latin typeface="Cambria Math" panose="02040503050406030204" pitchFamily="18" charset="0"/>
                                        <a:ea typeface="Cambria Math" panose="02040503050406030204" pitchFamily="18" charset="0"/>
                                      </a:rPr>
                                      <m:t>𝑧</m:t>
                                    </m:r>
                                  </m:e>
                                  <m:sup>
                                    <m:r>
                                      <a:rPr lang="en-US" sz="1000" b="0" i="1">
                                        <a:effectLst/>
                                        <a:latin typeface="Cambria Math" panose="02040503050406030204" pitchFamily="18" charset="0"/>
                                        <a:ea typeface="Cambria Math" panose="02040503050406030204" pitchFamily="18" charset="0"/>
                                      </a:rPr>
                                      <m:t>𝑚</m:t>
                                    </m:r>
                                  </m:sup>
                                </m:sSup>
                                <m:r>
                                  <a:rPr lang="en-US" sz="1000" b="0" i="1">
                                    <a:effectLst/>
                                    <a:latin typeface="Cambria Math" panose="02040503050406030204" pitchFamily="18" charset="0"/>
                                    <a:ea typeface="Cambria Math" panose="02040503050406030204" pitchFamily="18" charset="0"/>
                                  </a:rPr>
                                  <m:t>)</m:t>
                                </m:r>
                              </m:den>
                            </m:f>
                            <m:func>
                              <m:funcPr>
                                <m:ctrlPr>
                                  <a:rPr lang="en-US" sz="1000" i="1">
                                    <a:effectLst/>
                                    <a:latin typeface="Cambria Math" panose="02040503050406030204" pitchFamily="18" charset="0"/>
                                    <a:ea typeface="Cambria Math" panose="02040503050406030204" pitchFamily="18" charset="0"/>
                                  </a:rPr>
                                </m:ctrlPr>
                              </m:funcPr>
                              <m:fName>
                                <m:sSub>
                                  <m:sSubPr>
                                    <m:ctrlPr>
                                      <a:rPr lang="en-US" sz="1000" i="1">
                                        <a:effectLst/>
                                        <a:latin typeface="Cambria Math" panose="02040503050406030204" pitchFamily="18" charset="0"/>
                                      </a:rPr>
                                    </m:ctrlPr>
                                  </m:sSubPr>
                                  <m:e>
                                    <m:r>
                                      <a:rPr lang="en-US" sz="1000" b="0" i="1" smtClean="0">
                                        <a:effectLst/>
                                        <a:latin typeface="Cambria Math" panose="02040503050406030204" pitchFamily="18" charset="0"/>
                                      </a:rPr>
                                      <m:t>(</m:t>
                                    </m:r>
                                    <m:r>
                                      <a:rPr lang="en-US" sz="1000" b="0" i="1">
                                        <a:effectLst/>
                                        <a:latin typeface="Cambria Math" panose="02040503050406030204" pitchFamily="18" charset="0"/>
                                      </a:rPr>
                                      <m:t>𝑓</m:t>
                                    </m:r>
                                  </m:e>
                                  <m:sub>
                                    <m:r>
                                      <a:rPr lang="en-US" sz="1000" b="0" i="1">
                                        <a:effectLst/>
                                        <a:latin typeface="Cambria Math" panose="02040503050406030204" pitchFamily="18" charset="0"/>
                                      </a:rPr>
                                      <m:t>𝜃</m:t>
                                    </m:r>
                                  </m:sub>
                                </m:sSub>
                                <m:r>
                                  <a:rPr lang="en-US" sz="1000" b="0" i="1">
                                    <a:effectLst/>
                                    <a:latin typeface="Cambria Math" panose="02040503050406030204" pitchFamily="18" charset="0"/>
                                  </a:rPr>
                                  <m:t>(</m:t>
                                </m:r>
                                <m:r>
                                  <a:rPr lang="en-US" sz="1000" b="0" i="1">
                                    <a:effectLst/>
                                    <a:latin typeface="Cambria Math" panose="02040503050406030204" pitchFamily="18" charset="0"/>
                                  </a:rPr>
                                  <m:t>𝑜</m:t>
                                </m:r>
                                <m:r>
                                  <a:rPr lang="en-US" sz="1000" b="0" i="1">
                                    <a:effectLst/>
                                    <a:latin typeface="Cambria Math" panose="02040503050406030204" pitchFamily="18" charset="0"/>
                                  </a:rPr>
                                  <m:t>,</m:t>
                                </m:r>
                                <m:sSup>
                                  <m:sSupPr>
                                    <m:ctrlPr>
                                      <a:rPr lang="en-US" sz="1000" i="1" smtClean="0">
                                        <a:effectLst/>
                                        <a:latin typeface="Cambria Math" panose="02040503050406030204" pitchFamily="18" charset="0"/>
                                      </a:rPr>
                                    </m:ctrlPr>
                                  </m:sSupPr>
                                  <m:e>
                                    <m:r>
                                      <a:rPr lang="en-US" sz="1000" b="0" i="1">
                                        <a:effectLst/>
                                        <a:latin typeface="Cambria Math" panose="02040503050406030204" pitchFamily="18" charset="0"/>
                                      </a:rPr>
                                      <m:t>𝑧</m:t>
                                    </m:r>
                                  </m:e>
                                  <m:sup>
                                    <m:r>
                                      <a:rPr lang="en-US" sz="1000" b="0" i="1" smtClean="0">
                                        <a:effectLst/>
                                        <a:latin typeface="Cambria Math" panose="02040503050406030204" pitchFamily="18" charset="0"/>
                                      </a:rPr>
                                      <m:t>𝑚</m:t>
                                    </m:r>
                                  </m:sup>
                                </m:sSup>
                                <m:r>
                                  <a:rPr lang="en-US" sz="1000" b="0" i="1">
                                    <a:effectLst/>
                                    <a:latin typeface="Cambria Math" panose="02040503050406030204" pitchFamily="18" charset="0"/>
                                    <a:ea typeface="Cambria Math" panose="02040503050406030204" pitchFamily="18" charset="0"/>
                                  </a:rPr>
                                  <m:t>)</m:t>
                                </m:r>
                                <m:r>
                                  <a:rPr lang="en-US" sz="1000" b="0" i="1">
                                    <a:effectLst/>
                                    <a:latin typeface="Cambria Math" panose="02040503050406030204" pitchFamily="18" charset="0"/>
                                    <a:ea typeface="Cambria Math" panose="02040503050406030204" pitchFamily="18" charset="0"/>
                                  </a:rPr>
                                  <m:t>𝑙𝑜𝑔𝑠</m:t>
                                </m:r>
                              </m:fName>
                              <m:e>
                                <m:r>
                                  <a:rPr lang="en-US" sz="1000" b="0" i="1" smtClean="0">
                                    <a:effectLst/>
                                    <a:latin typeface="Cambria Math" panose="02040503050406030204" pitchFamily="18" charset="0"/>
                                    <a:ea typeface="Cambria Math" panose="02040503050406030204" pitchFamily="18" charset="0"/>
                                  </a:rPr>
                                  <m:t>+</m:t>
                                </m:r>
                                <m:d>
                                  <m:dPr>
                                    <m:ctrlPr>
                                      <a:rPr lang="en-US" sz="1000" i="1" smtClean="0">
                                        <a:effectLst/>
                                        <a:latin typeface="Cambria Math" panose="02040503050406030204" pitchFamily="18" charset="0"/>
                                        <a:ea typeface="Cambria Math" panose="02040503050406030204" pitchFamily="18" charset="0"/>
                                      </a:rPr>
                                    </m:ctrlPr>
                                  </m:dPr>
                                  <m:e>
                                    <m:r>
                                      <a:rPr lang="en-US" sz="1000" b="0" i="1" smtClean="0">
                                        <a:effectLst/>
                                        <a:latin typeface="Cambria Math" panose="02040503050406030204" pitchFamily="18" charset="0"/>
                                        <a:ea typeface="Cambria Math" panose="02040503050406030204" pitchFamily="18" charset="0"/>
                                      </a:rPr>
                                      <m:t>1−</m:t>
                                    </m:r>
                                    <m:sSub>
                                      <m:sSubPr>
                                        <m:ctrlPr>
                                          <a:rPr lang="en-US" sz="1000" i="1">
                                            <a:effectLst/>
                                            <a:latin typeface="Cambria Math" panose="02040503050406030204" pitchFamily="18" charset="0"/>
                                          </a:rPr>
                                        </m:ctrlPr>
                                      </m:sSubPr>
                                      <m:e>
                                        <m:r>
                                          <a:rPr lang="en-US" sz="1000" b="0" i="1">
                                            <a:effectLst/>
                                            <a:latin typeface="Cambria Math" panose="02040503050406030204" pitchFamily="18" charset="0"/>
                                          </a:rPr>
                                          <m:t>𝑓</m:t>
                                        </m:r>
                                      </m:e>
                                      <m:sub>
                                        <m:r>
                                          <a:rPr lang="en-US" sz="1000" b="0" i="1">
                                            <a:effectLst/>
                                            <a:latin typeface="Cambria Math" panose="02040503050406030204" pitchFamily="18" charset="0"/>
                                          </a:rPr>
                                          <m:t>𝜃</m:t>
                                        </m:r>
                                      </m:sub>
                                    </m:sSub>
                                    <m:d>
                                      <m:dPr>
                                        <m:ctrlPr>
                                          <a:rPr lang="en-US" sz="1000" i="1">
                                            <a:effectLst/>
                                            <a:latin typeface="Cambria Math" panose="02040503050406030204" pitchFamily="18" charset="0"/>
                                          </a:rPr>
                                        </m:ctrlPr>
                                      </m:dPr>
                                      <m:e>
                                        <m:r>
                                          <a:rPr lang="en-US" sz="1000" b="0" i="1">
                                            <a:effectLst/>
                                            <a:latin typeface="Cambria Math" panose="02040503050406030204" pitchFamily="18" charset="0"/>
                                          </a:rPr>
                                          <m:t>𝑜</m:t>
                                        </m:r>
                                        <m:r>
                                          <a:rPr lang="en-US" sz="1000" b="0" i="1">
                                            <a:effectLst/>
                                            <a:latin typeface="Cambria Math" panose="02040503050406030204" pitchFamily="18" charset="0"/>
                                          </a:rPr>
                                          <m:t>,</m:t>
                                        </m:r>
                                        <m:sSup>
                                          <m:sSupPr>
                                            <m:ctrlPr>
                                              <a:rPr lang="en-US" sz="1000" i="1" smtClean="0">
                                                <a:effectLst/>
                                                <a:latin typeface="Cambria Math" panose="02040503050406030204" pitchFamily="18" charset="0"/>
                                              </a:rPr>
                                            </m:ctrlPr>
                                          </m:sSupPr>
                                          <m:e>
                                            <m:r>
                                              <a:rPr lang="en-US" sz="1000" b="0" i="1">
                                                <a:effectLst/>
                                                <a:latin typeface="Cambria Math" panose="02040503050406030204" pitchFamily="18" charset="0"/>
                                              </a:rPr>
                                              <m:t>𝑧</m:t>
                                            </m:r>
                                          </m:e>
                                          <m:sup>
                                            <m:r>
                                              <a:rPr lang="en-US" sz="1000" b="0" i="1" smtClean="0">
                                                <a:effectLst/>
                                                <a:latin typeface="Cambria Math" panose="02040503050406030204" pitchFamily="18" charset="0"/>
                                              </a:rPr>
                                              <m:t>𝑚</m:t>
                                            </m:r>
                                          </m:sup>
                                        </m:sSup>
                                      </m:e>
                                    </m:d>
                                  </m:e>
                                </m:d>
                                <m:r>
                                  <a:rPr lang="en-US" sz="1000" b="0" i="1" smtClean="0">
                                    <a:effectLst/>
                                    <a:latin typeface="Cambria Math" panose="02040503050406030204" pitchFamily="18" charset="0"/>
                                    <a:ea typeface="Cambria Math" panose="02040503050406030204" pitchFamily="18" charset="0"/>
                                  </a:rPr>
                                  <m:t>𝑙𝑜𝑔</m:t>
                                </m:r>
                                <m:r>
                                  <a:rPr lang="en-US" sz="1000" b="0" i="1" smtClean="0">
                                    <a:effectLst/>
                                    <a:latin typeface="Cambria Math" panose="02040503050406030204" pitchFamily="18" charset="0"/>
                                    <a:ea typeface="Cambria Math" panose="02040503050406030204" pitchFamily="18" charset="0"/>
                                  </a:rPr>
                                  <m:t>(1−</m:t>
                                </m:r>
                                <m:r>
                                  <a:rPr lang="en-US" sz="1000" b="0" i="1" smtClean="0">
                                    <a:effectLst/>
                                    <a:latin typeface="Cambria Math" panose="02040503050406030204" pitchFamily="18" charset="0"/>
                                    <a:ea typeface="Cambria Math" panose="02040503050406030204" pitchFamily="18" charset="0"/>
                                  </a:rPr>
                                  <m:t>𝑠</m:t>
                                </m:r>
                                <m:r>
                                  <a:rPr lang="en-US" sz="1000" b="0" i="1" smtClean="0">
                                    <a:effectLst/>
                                    <a:latin typeface="Cambria Math" panose="02040503050406030204" pitchFamily="18" charset="0"/>
                                    <a:ea typeface="Cambria Math" panose="02040503050406030204" pitchFamily="18" charset="0"/>
                                  </a:rPr>
                                  <m:t>))</m:t>
                                </m:r>
                              </m:e>
                            </m:func>
                          </m:e>
                        </m:nary>
                      </m:e>
                    </m:nary>
                  </m:oMath>
                </a14:m>
                <a:endParaRPr lang="en-GB" sz="1000" dirty="0">
                  <a:effectLst/>
                </a:endParaRPr>
              </a:p>
              <a:p>
                <a:pPr marL="468539" indent="-228600">
                  <a:buFont typeface="+mj-lt"/>
                  <a:buAutoNum type="arabicPeriod"/>
                </a:pPr>
                <a:r>
                  <a:rPr lang="en-GB" sz="1000" dirty="0">
                    <a:effectLst/>
                  </a:rPr>
                  <a:t>Update </a:t>
                </a:r>
                <a14:m>
                  <m:oMath xmlns:m="http://schemas.openxmlformats.org/officeDocument/2006/math">
                    <m:r>
                      <a:rPr lang="en-US" sz="1000" b="0" i="1" smtClean="0">
                        <a:effectLst/>
                        <a:latin typeface="Cambria Math" panose="02040503050406030204" pitchFamily="18" charset="0"/>
                      </a:rPr>
                      <m:t>𝜙</m:t>
                    </m:r>
                    <m:r>
                      <a:rPr lang="en-US" sz="1000" b="0" i="1" smtClean="0">
                        <a:effectLst/>
                        <a:latin typeface="Cambria Math" panose="02040503050406030204" pitchFamily="18" charset="0"/>
                      </a:rPr>
                      <m:t>,</m:t>
                    </m:r>
                    <m:r>
                      <a:rPr lang="en-US" sz="1000" b="0" i="1" smtClean="0">
                        <a:effectLst/>
                        <a:latin typeface="Cambria Math" panose="02040503050406030204" pitchFamily="18" charset="0"/>
                      </a:rPr>
                      <m:t>𝜃</m:t>
                    </m:r>
                  </m:oMath>
                </a14:m>
                <a:r>
                  <a:rPr lang="en-GB" sz="1000" dirty="0">
                    <a:effectLst/>
                  </a:rPr>
                  <a:t> with </a:t>
                </a:r>
                <a14:m>
                  <m:oMath xmlns:m="http://schemas.openxmlformats.org/officeDocument/2006/math">
                    <m:f>
                      <m:fPr>
                        <m:ctrlPr>
                          <a:rPr lang="en-GB" sz="1000" i="1" smtClean="0">
                            <a:effectLst/>
                            <a:latin typeface="Cambria Math" panose="02040503050406030204" pitchFamily="18" charset="0"/>
                          </a:rPr>
                        </m:ctrlPr>
                      </m:fPr>
                      <m:num>
                        <m:r>
                          <a:rPr lang="en-US" sz="1000" b="0" i="1" smtClean="0">
                            <a:effectLst/>
                            <a:latin typeface="Cambria Math" panose="02040503050406030204" pitchFamily="18" charset="0"/>
                          </a:rPr>
                          <m:t>𝜕</m:t>
                        </m:r>
                        <m:r>
                          <a:rPr lang="en-US" sz="1000" b="0" i="1" smtClean="0">
                            <a:effectLst/>
                            <a:latin typeface="Cambria Math" panose="02040503050406030204" pitchFamily="18" charset="0"/>
                            <a:ea typeface="Cambria Math" panose="02040503050406030204" pitchFamily="18" charset="0"/>
                          </a:rPr>
                          <m:t>ℒ</m:t>
                        </m:r>
                      </m:num>
                      <m:den>
                        <m:r>
                          <a:rPr lang="en-US" sz="1000" b="0" i="1" smtClean="0">
                            <a:effectLst/>
                            <a:latin typeface="Cambria Math" panose="02040503050406030204" pitchFamily="18" charset="0"/>
                          </a:rPr>
                          <m:t>𝜕𝜙</m:t>
                        </m:r>
                      </m:den>
                    </m:f>
                  </m:oMath>
                </a14:m>
                <a:r>
                  <a:rPr lang="en-GB" sz="1000" dirty="0">
                    <a:effectLst/>
                  </a:rPr>
                  <a:t>, </a:t>
                </a:r>
                <a14:m>
                  <m:oMath xmlns:m="http://schemas.openxmlformats.org/officeDocument/2006/math">
                    <m:f>
                      <m:fPr>
                        <m:ctrlPr>
                          <a:rPr lang="en-GB" sz="1000" i="1">
                            <a:effectLst/>
                            <a:latin typeface="Cambria Math" panose="02040503050406030204" pitchFamily="18" charset="0"/>
                          </a:rPr>
                        </m:ctrlPr>
                      </m:fPr>
                      <m:num>
                        <m:r>
                          <a:rPr lang="en-US" sz="1000" b="0" i="1">
                            <a:effectLst/>
                            <a:latin typeface="Cambria Math" panose="02040503050406030204" pitchFamily="18" charset="0"/>
                          </a:rPr>
                          <m:t>𝜕</m:t>
                        </m:r>
                        <m:r>
                          <a:rPr lang="en-US" sz="1000" b="0" i="1">
                            <a:effectLst/>
                            <a:latin typeface="Cambria Math" panose="02040503050406030204" pitchFamily="18" charset="0"/>
                            <a:ea typeface="Cambria Math" panose="02040503050406030204" pitchFamily="18" charset="0"/>
                          </a:rPr>
                          <m:t>ℒ</m:t>
                        </m:r>
                      </m:num>
                      <m:den>
                        <m:r>
                          <a:rPr lang="en-US" sz="1000" b="0" i="1">
                            <a:effectLst/>
                            <a:latin typeface="Cambria Math" panose="02040503050406030204" pitchFamily="18" charset="0"/>
                          </a:rPr>
                          <m:t>𝜕</m:t>
                        </m:r>
                        <m:r>
                          <a:rPr lang="en-US" sz="1000" b="0" i="1" smtClean="0">
                            <a:effectLst/>
                            <a:latin typeface="Cambria Math" panose="02040503050406030204" pitchFamily="18" charset="0"/>
                          </a:rPr>
                          <m:t>𝜃</m:t>
                        </m:r>
                      </m:den>
                    </m:f>
                  </m:oMath>
                </a14:m>
                <a:endParaRPr lang="en-US" sz="1000" dirty="0">
                  <a:effectLst/>
                  <a:latin typeface="Quattrocento Sans" panose="020B0502050000020003" pitchFamily="34" charset="0"/>
                  <a:cs typeface="Arial" pitchFamily="34" charset="0"/>
                </a:endParaRPr>
              </a:p>
            </p:txBody>
          </p:sp>
        </mc:Choice>
        <mc:Fallback>
          <p:sp>
            <p:nvSpPr>
              <p:cNvPr id="11" name="TextBox 19">
                <a:extLst>
                  <a:ext uri="{FF2B5EF4-FFF2-40B4-BE49-F238E27FC236}">
                    <a16:creationId xmlns:a16="http://schemas.microsoft.com/office/drawing/2014/main" id="{11E1C666-88D4-F1BD-29AC-272CA01118C2}"/>
                  </a:ext>
                </a:extLst>
              </p:cNvPr>
              <p:cNvSpPr txBox="1">
                <a:spLocks noRot="1" noChangeAspect="1" noMove="1" noResize="1" noEditPoints="1" noAdjustHandles="1" noChangeArrowheads="1" noChangeShapeType="1" noTextEdit="1"/>
              </p:cNvSpPr>
              <p:nvPr/>
            </p:nvSpPr>
            <p:spPr bwMode="auto">
              <a:xfrm>
                <a:off x="11076576" y="6949566"/>
                <a:ext cx="4191000" cy="1821475"/>
              </a:xfrm>
              <a:prstGeom prst="rect">
                <a:avLst/>
              </a:prstGeom>
              <a:blipFill>
                <a:blip r:embed="rId5"/>
                <a:stretch>
                  <a:fillRect t="-685" b="-2740"/>
                </a:stretch>
              </a:blip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sp>
        <p:nvSpPr>
          <p:cNvPr id="81" name="Rectangle 10">
            <a:extLst>
              <a:ext uri="{FF2B5EF4-FFF2-40B4-BE49-F238E27FC236}">
                <a16:creationId xmlns:a16="http://schemas.microsoft.com/office/drawing/2014/main" id="{868B6862-5CC5-4906-AC03-EA9661AD1346}"/>
              </a:ext>
            </a:extLst>
          </p:cNvPr>
          <p:cNvSpPr>
            <a:spLocks noChangeArrowheads="1"/>
          </p:cNvSpPr>
          <p:nvPr/>
        </p:nvSpPr>
        <p:spPr bwMode="auto">
          <a:xfrm>
            <a:off x="5888889" y="3426434"/>
            <a:ext cx="4619801" cy="401105"/>
          </a:xfrm>
          <a:prstGeom prst="snipRoundRect">
            <a:avLst>
              <a:gd name="adj1" fmla="val 0"/>
              <a:gd name="adj2" fmla="val 50000"/>
            </a:avLst>
          </a:prstGeom>
          <a:solidFill>
            <a:srgbClr val="0070C0"/>
          </a:solidFill>
          <a:ln w="12700">
            <a:noFill/>
            <a:miter lim="800000"/>
          </a:ln>
        </p:spPr>
        <p:txBody>
          <a:bodyPr wrap="none" lIns="125995" tIns="33599" rIns="125995" bIns="31491" anchor="ctr" anchorCtr="0"/>
          <a:lstStyle>
            <a:defPPr>
              <a:defRPr kern="1200"/>
            </a:defPPr>
          </a:lstStyle>
          <a:p>
            <a:pPr defTabSz="2159899">
              <a:defRPr/>
            </a:pPr>
            <a:r>
              <a:rPr lang="en-US" sz="1653" b="1">
                <a:solidFill>
                  <a:schemeClr val="bg1"/>
                </a:solidFill>
                <a:effectLst/>
                <a:latin typeface="Quattrocento" panose="02020802030000000404" pitchFamily="18" charset="0"/>
              </a:rPr>
              <a:t>Methodology</a:t>
            </a:r>
          </a:p>
        </p:txBody>
      </p:sp>
      <p:sp>
        <p:nvSpPr>
          <p:cNvPr id="14" name="TextBox 19">
            <a:extLst>
              <a:ext uri="{FF2B5EF4-FFF2-40B4-BE49-F238E27FC236}">
                <a16:creationId xmlns:a16="http://schemas.microsoft.com/office/drawing/2014/main" id="{875856BC-FC5C-797B-C660-ABB5EFF6BF66}"/>
              </a:ext>
            </a:extLst>
          </p:cNvPr>
          <p:cNvSpPr txBox="1">
            <a:spLocks noChangeArrowheads="1"/>
          </p:cNvSpPr>
          <p:nvPr/>
        </p:nvSpPr>
        <p:spPr bwMode="auto">
          <a:xfrm>
            <a:off x="5994578" y="3954830"/>
            <a:ext cx="4408422" cy="1946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500" b="1" dirty="0">
                <a:effectLst/>
                <a:latin typeface="Quattrocento Sans" panose="020B0502050000020003" pitchFamily="34" charset="0"/>
                <a:cs typeface="Arial" pitchFamily="34" charset="0"/>
              </a:rPr>
              <a:t>Task definition</a:t>
            </a:r>
            <a:endParaRPr lang="en-US" sz="1500" dirty="0">
              <a:effectLst/>
              <a:latin typeface="Quattrocento Sans" panose="020B0502050000020003" pitchFamily="34" charset="0"/>
              <a:cs typeface="Arial" pitchFamily="34" charset="0"/>
            </a:endParaRPr>
          </a:p>
          <a:p>
            <a:pPr algn="just">
              <a:lnSpc>
                <a:spcPct val="110000"/>
              </a:lnSpc>
            </a:pPr>
            <a:r>
              <a:rPr lang="en-US" sz="1400" dirty="0">
                <a:effectLst/>
                <a:latin typeface="Quattrocento Sans" panose="020B0502050000020003" pitchFamily="34" charset="0"/>
                <a:cs typeface="Arial" pitchFamily="34" charset="0"/>
              </a:rPr>
              <a:t>The task is to generate a 2D grid map, represented by a tensor of dimensions 𝐶×𝐻×𝑊, from the RGBD observation of an agent. The tensor is structured such that each cell corresponds to a physical location in the world and each entry in the tensor denotes the presence of a specific object within that location, and C represents the total number of distinct object classes.</a:t>
            </a:r>
          </a:p>
        </p:txBody>
      </p:sp>
      <p:sp>
        <p:nvSpPr>
          <p:cNvPr id="19" name="TextBox 19">
            <a:extLst>
              <a:ext uri="{FF2B5EF4-FFF2-40B4-BE49-F238E27FC236}">
                <a16:creationId xmlns:a16="http://schemas.microsoft.com/office/drawing/2014/main" id="{857B7DFE-5A0C-99FB-4F3E-CA247FA1282B}"/>
              </a:ext>
            </a:extLst>
          </p:cNvPr>
          <p:cNvSpPr txBox="1">
            <a:spLocks noChangeArrowheads="1"/>
          </p:cNvSpPr>
          <p:nvPr/>
        </p:nvSpPr>
        <p:spPr bwMode="auto">
          <a:xfrm>
            <a:off x="10934288" y="6264275"/>
            <a:ext cx="4408422" cy="507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400" dirty="0">
                <a:effectLst/>
                <a:latin typeface="Quattrocento Sans" panose="020B0502050000020003" pitchFamily="34" charset="0"/>
                <a:cs typeface="Arial" pitchFamily="34" charset="0"/>
              </a:rPr>
              <a:t>The neutral networks can be trained using the following algorithm:</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4DCC30-3D35-54C4-F9FF-878321084C53}"/>
                  </a:ext>
                </a:extLst>
              </p:cNvPr>
              <p:cNvSpPr txBox="1">
                <a:spLocks noChangeArrowheads="1"/>
              </p:cNvSpPr>
              <p:nvPr/>
            </p:nvSpPr>
            <p:spPr bwMode="auto">
              <a:xfrm>
                <a:off x="6003736" y="11805440"/>
                <a:ext cx="4408422" cy="12186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400">
                    <a:effectLst/>
                    <a:latin typeface="Quattrocento Sans" panose="020B0502050000020003" pitchFamily="34" charset="0"/>
                    <a:cs typeface="Arial" pitchFamily="34" charset="0"/>
                  </a:rPr>
                  <a:t>Given the above PGM, we can derive our training objective by maximizing the observed data log likelihood </a:t>
                </a:r>
                <a14:m>
                  <m:oMath xmlns:m="http://schemas.openxmlformats.org/officeDocument/2006/math">
                    <m:r>
                      <a:rPr lang="en-US" sz="1400" b="0" i="1" smtClean="0">
                        <a:effectLst/>
                        <a:latin typeface="Cambria Math" panose="02040503050406030204" pitchFamily="18" charset="0"/>
                        <a:ea typeface="Cambria Math" panose="02040503050406030204" pitchFamily="18" charset="0"/>
                      </a:rPr>
                      <m:t>ℒ</m:t>
                    </m:r>
                  </m:oMath>
                </a14:m>
                <a:r>
                  <a:rPr lang="en-US" sz="1400">
                    <a:effectLst/>
                    <a:latin typeface="Quattrocento Sans" panose="020B0502050000020003" pitchFamily="34" charset="0"/>
                    <a:cs typeface="Arial" pitchFamily="34" charset="0"/>
                  </a:rPr>
                  <a:t> as shown in above derivation. We used Jensen’s inequality in step 4, and importance sampling in step 5 to learn from more informative z.</a:t>
                </a:r>
              </a:p>
            </p:txBody>
          </p:sp>
        </mc:Choice>
        <mc:Fallback xmlns="">
          <p:sp>
            <p:nvSpPr>
              <p:cNvPr id="20" name="TextBox 19">
                <a:extLst>
                  <a:ext uri="{FF2B5EF4-FFF2-40B4-BE49-F238E27FC236}">
                    <a16:creationId xmlns:a16="http://schemas.microsoft.com/office/drawing/2014/main" id="{674DCC30-3D35-54C4-F9FF-878321084C53}"/>
                  </a:ext>
                </a:extLst>
              </p:cNvPr>
              <p:cNvSpPr txBox="1">
                <a:spLocks noRot="1" noChangeAspect="1" noMove="1" noResize="1" noEditPoints="1" noAdjustHandles="1" noChangeArrowheads="1" noChangeShapeType="1" noTextEdit="1"/>
              </p:cNvSpPr>
              <p:nvPr/>
            </p:nvSpPr>
            <p:spPr bwMode="auto">
              <a:xfrm>
                <a:off x="6003736" y="11805440"/>
                <a:ext cx="4408422" cy="1218682"/>
              </a:xfrm>
              <a:prstGeom prst="rect">
                <a:avLst/>
              </a:prstGeom>
              <a:blipFill>
                <a:blip r:embed="rId7"/>
                <a:stretch>
                  <a:fillRect l="-1521" t="-2000" r="-1521" b="-6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1" name="TextBox 20">
            <a:extLst>
              <a:ext uri="{FF2B5EF4-FFF2-40B4-BE49-F238E27FC236}">
                <a16:creationId xmlns:a16="http://schemas.microsoft.com/office/drawing/2014/main" id="{44E71FC0-75A5-C6EC-B18B-A579F0BF292B}"/>
              </a:ext>
            </a:extLst>
          </p:cNvPr>
          <p:cNvSpPr txBox="1">
            <a:spLocks noChangeArrowheads="1"/>
          </p:cNvSpPr>
          <p:nvPr/>
        </p:nvSpPr>
        <p:spPr bwMode="auto">
          <a:xfrm>
            <a:off x="10934288" y="8869378"/>
            <a:ext cx="4408422" cy="218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500" b="1" dirty="0">
                <a:effectLst/>
                <a:latin typeface="Quattrocento Sans" panose="020B0502050000020003" pitchFamily="34" charset="0"/>
                <a:cs typeface="Arial" pitchFamily="34" charset="0"/>
              </a:rPr>
              <a:t>Dataset</a:t>
            </a:r>
            <a:endParaRPr lang="en-US" sz="1500" dirty="0">
              <a:effectLst/>
              <a:latin typeface="Quattrocento Sans" panose="020B0502050000020003" pitchFamily="34" charset="0"/>
              <a:cs typeface="Arial" pitchFamily="34" charset="0"/>
            </a:endParaRPr>
          </a:p>
          <a:p>
            <a:pPr algn="just">
              <a:lnSpc>
                <a:spcPct val="110000"/>
              </a:lnSpc>
            </a:pPr>
            <a:r>
              <a:rPr lang="en-US" sz="1400" dirty="0">
                <a:effectLst/>
                <a:latin typeface="Quattrocento Sans" panose="020B0502050000020003" pitchFamily="34" charset="0"/>
                <a:cs typeface="Arial" pitchFamily="34" charset="0"/>
              </a:rPr>
              <a:t>We rendered 127,732 RGB and depth images from randomly sampled view-points in the Matterport 3D semantics scene dataset using Habitat-sim environment., together with calculated ground truth semantic map. The test set is generated using novel scenes that are not presented in the training set. We have published this dataset on Kaggle to foster further research on this task.</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383A379-1241-328F-5593-3614808699F6}"/>
                  </a:ext>
                </a:extLst>
              </p:cNvPr>
              <p:cNvSpPr txBox="1">
                <a:spLocks noChangeArrowheads="1"/>
              </p:cNvSpPr>
              <p:nvPr/>
            </p:nvSpPr>
            <p:spPr bwMode="auto">
              <a:xfrm>
                <a:off x="5980445" y="13310549"/>
                <a:ext cx="4408422" cy="125952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500" b="1" dirty="0" err="1">
                    <a:effectLst/>
                    <a:latin typeface="Quattrocento Sans" panose="020B0502050000020003" pitchFamily="34" charset="0"/>
                    <a:cs typeface="Arial" pitchFamily="34" charset="0"/>
                  </a:rPr>
                  <a:t>SMeLt</a:t>
                </a:r>
                <a:r>
                  <a:rPr lang="en-US" sz="1500" b="1" dirty="0">
                    <a:effectLst/>
                    <a:latin typeface="Quattrocento Sans" panose="020B0502050000020003" pitchFamily="34" charset="0"/>
                    <a:cs typeface="Arial" pitchFamily="34" charset="0"/>
                  </a:rPr>
                  <a:t> framework</a:t>
                </a:r>
                <a:endParaRPr lang="en-US" sz="1500" dirty="0">
                  <a:effectLst/>
                  <a:latin typeface="Quattrocento Sans" panose="020B0502050000020003" pitchFamily="34" charset="0"/>
                  <a:cs typeface="Arial" pitchFamily="34" charset="0"/>
                </a:endParaRPr>
              </a:p>
              <a:p>
                <a:pPr algn="just">
                  <a:lnSpc>
                    <a:spcPct val="110000"/>
                  </a:lnSpc>
                </a:pPr>
                <a:r>
                  <a:rPr lang="en-US" sz="1400" dirty="0">
                    <a:effectLst/>
                    <a:latin typeface="Quattrocento Sans" panose="020B0502050000020003" pitchFamily="34" charset="0"/>
                    <a:cs typeface="Arial" pitchFamily="34" charset="0"/>
                  </a:rPr>
                  <a:t>We amortize </a:t>
                </a:r>
                <a14:m>
                  <m:oMath xmlns:m="http://schemas.openxmlformats.org/officeDocument/2006/math">
                    <m:r>
                      <a:rPr lang="en-US" sz="1400" b="0" i="1" smtClean="0">
                        <a:effectLst/>
                        <a:latin typeface="Cambria Math" panose="02040503050406030204" pitchFamily="18" charset="0"/>
                        <a:ea typeface="Cambria Math" panose="02040503050406030204" pitchFamily="18" charset="0"/>
                      </a:rPr>
                      <m:t>𝑞</m:t>
                    </m:r>
                    <m:r>
                      <a:rPr lang="en-US" sz="1400" b="0" i="1" smtClean="0">
                        <a:effectLst/>
                        <a:latin typeface="Cambria Math" panose="02040503050406030204" pitchFamily="18" charset="0"/>
                        <a:ea typeface="Cambria Math" panose="02040503050406030204" pitchFamily="18" charset="0"/>
                      </a:rPr>
                      <m:t>(</m:t>
                    </m:r>
                    <m:r>
                      <a:rPr lang="en-US" sz="1400" b="0" i="1" smtClean="0">
                        <a:effectLst/>
                        <a:latin typeface="Cambria Math" panose="02040503050406030204" pitchFamily="18" charset="0"/>
                        <a:ea typeface="Cambria Math" panose="02040503050406030204" pitchFamily="18" charset="0"/>
                      </a:rPr>
                      <m:t>𝑧</m:t>
                    </m:r>
                    <m:r>
                      <a:rPr lang="en-US" sz="1400" b="0" i="1" smtClean="0">
                        <a:effectLst/>
                        <a:latin typeface="Cambria Math" panose="02040503050406030204" pitchFamily="18" charset="0"/>
                        <a:ea typeface="Cambria Math" panose="02040503050406030204" pitchFamily="18" charset="0"/>
                      </a:rPr>
                      <m:t>)</m:t>
                    </m:r>
                  </m:oMath>
                </a14:m>
                <a:r>
                  <a:rPr lang="en-US" sz="1400" dirty="0">
                    <a:effectLst/>
                    <a:latin typeface="Quattrocento Sans" panose="020B0502050000020003" pitchFamily="34" charset="0"/>
                    <a:cs typeface="Arial" pitchFamily="34" charset="0"/>
                  </a:rPr>
                  <a:t> as a neural network </a:t>
                </a:r>
                <a14:m>
                  <m:oMath xmlns:m="http://schemas.openxmlformats.org/officeDocument/2006/math">
                    <m:sSub>
                      <m:sSubPr>
                        <m:ctrlPr>
                          <a:rPr lang="en-US" sz="1400" i="1">
                            <a:effectLst/>
                            <a:latin typeface="Cambria Math" panose="02040503050406030204" pitchFamily="18" charset="0"/>
                            <a:cs typeface="Arial" pitchFamily="34" charset="0"/>
                          </a:rPr>
                        </m:ctrlPr>
                      </m:sSubPr>
                      <m:e>
                        <m:r>
                          <a:rPr lang="en-US" sz="1400" i="1">
                            <a:effectLst/>
                            <a:latin typeface="Cambria Math" panose="02040503050406030204" pitchFamily="18" charset="0"/>
                            <a:cs typeface="Arial" pitchFamily="34" charset="0"/>
                          </a:rPr>
                          <m:t>𝑓</m:t>
                        </m:r>
                      </m:e>
                      <m:sub>
                        <m:r>
                          <a:rPr lang="en-US" sz="1400" i="1">
                            <a:effectLst/>
                            <a:latin typeface="Cambria Math" panose="02040503050406030204" pitchFamily="18" charset="0"/>
                            <a:cs typeface="Arial" pitchFamily="34" charset="0"/>
                          </a:rPr>
                          <m:t>𝜃</m:t>
                        </m:r>
                      </m:sub>
                    </m:sSub>
                  </m:oMath>
                </a14:m>
                <a:r>
                  <a:rPr lang="en-US" sz="1400" dirty="0">
                    <a:effectLst/>
                    <a:latin typeface="Quattrocento Sans" panose="020B0502050000020003" pitchFamily="34" charset="0"/>
                    <a:cs typeface="Arial" pitchFamily="34" charset="0"/>
                  </a:rPr>
                  <a:t> that learns to encode the contextual information into some latent variable z. We parametrize </a:t>
                </a:r>
                <a14:m>
                  <m:oMath xmlns:m="http://schemas.openxmlformats.org/officeDocument/2006/math">
                    <m:r>
                      <a:rPr lang="en-US" sz="1400" i="1">
                        <a:effectLst/>
                        <a:latin typeface="Cambria Math" panose="02040503050406030204" pitchFamily="18" charset="0"/>
                        <a:ea typeface="Cambria Math" panose="02040503050406030204" pitchFamily="18" charset="0"/>
                      </a:rPr>
                      <m:t>𝑝</m:t>
                    </m:r>
                    <m:d>
                      <m:dPr>
                        <m:ctrlPr>
                          <a:rPr lang="en-US" sz="1400" i="1">
                            <a:effectLst/>
                            <a:latin typeface="Cambria Math" panose="02040503050406030204" pitchFamily="18" charset="0"/>
                            <a:ea typeface="Cambria Math" panose="02040503050406030204" pitchFamily="18" charset="0"/>
                          </a:rPr>
                        </m:ctrlPr>
                      </m:dPr>
                      <m:e>
                        <m:r>
                          <a:rPr lang="en-US" sz="1400" i="1">
                            <a:effectLst/>
                            <a:latin typeface="Cambria Math" panose="02040503050406030204" pitchFamily="18" charset="0"/>
                            <a:ea typeface="Cambria Math" panose="02040503050406030204" pitchFamily="18" charset="0"/>
                          </a:rPr>
                          <m:t>𝑠</m:t>
                        </m:r>
                      </m:e>
                      <m:e>
                        <m:r>
                          <a:rPr lang="en-US" sz="1400" i="1">
                            <a:effectLst/>
                            <a:latin typeface="Cambria Math" panose="02040503050406030204" pitchFamily="18" charset="0"/>
                            <a:ea typeface="Cambria Math" panose="02040503050406030204" pitchFamily="18" charset="0"/>
                          </a:rPr>
                          <m:t>𝑜</m:t>
                        </m:r>
                        <m:r>
                          <a:rPr lang="en-US" sz="1400" i="1">
                            <a:effectLst/>
                            <a:latin typeface="Cambria Math" panose="02040503050406030204" pitchFamily="18" charset="0"/>
                            <a:ea typeface="Cambria Math" panose="02040503050406030204" pitchFamily="18" charset="0"/>
                          </a:rPr>
                          <m:t>,</m:t>
                        </m:r>
                        <m:r>
                          <a:rPr lang="en-US" sz="1400" i="1">
                            <a:effectLst/>
                            <a:latin typeface="Cambria Math" panose="02040503050406030204" pitchFamily="18" charset="0"/>
                            <a:ea typeface="Cambria Math" panose="02040503050406030204" pitchFamily="18" charset="0"/>
                          </a:rPr>
                          <m:t>𝑧</m:t>
                        </m:r>
                      </m:e>
                    </m:d>
                  </m:oMath>
                </a14:m>
                <a:r>
                  <a:rPr lang="en-US" sz="1400" dirty="0">
                    <a:effectLst/>
                    <a:latin typeface="Quattrocento Sans" panose="020B0502050000020003" pitchFamily="34" charset="0"/>
                    <a:cs typeface="Arial" pitchFamily="34" charset="0"/>
                  </a:rPr>
                  <a:t> as a visual encoder </a:t>
                </a:r>
                <a14:m>
                  <m:oMath xmlns:m="http://schemas.openxmlformats.org/officeDocument/2006/math">
                    <m:sSub>
                      <m:sSubPr>
                        <m:ctrlPr>
                          <a:rPr lang="en-US" sz="1400" i="1">
                            <a:effectLst/>
                            <a:latin typeface="Cambria Math" panose="02040503050406030204" pitchFamily="18" charset="0"/>
                            <a:cs typeface="Arial" pitchFamily="34" charset="0"/>
                          </a:rPr>
                        </m:ctrlPr>
                      </m:sSubPr>
                      <m:e>
                        <m:r>
                          <a:rPr lang="en-US" sz="1400" i="1">
                            <a:effectLst/>
                            <a:latin typeface="Cambria Math" panose="02040503050406030204" pitchFamily="18" charset="0"/>
                            <a:cs typeface="Arial" pitchFamily="34" charset="0"/>
                          </a:rPr>
                          <m:t>𝑓</m:t>
                        </m:r>
                      </m:e>
                      <m:sub>
                        <m:r>
                          <a:rPr lang="en-US" sz="1400" i="1">
                            <a:effectLst/>
                            <a:latin typeface="Cambria Math" panose="02040503050406030204" pitchFamily="18" charset="0"/>
                            <a:cs typeface="Arial" pitchFamily="34" charset="0"/>
                          </a:rPr>
                          <m:t>𝜙</m:t>
                        </m:r>
                      </m:sub>
                    </m:sSub>
                  </m:oMath>
                </a14:m>
                <a:r>
                  <a:rPr lang="en-US" sz="1400" dirty="0">
                    <a:effectLst/>
                    <a:latin typeface="Quattrocento Sans" panose="020B0502050000020003" pitchFamily="34" charset="0"/>
                    <a:cs typeface="Arial" pitchFamily="34" charset="0"/>
                  </a:rPr>
                  <a:t>, and a map decoder </a:t>
                </a:r>
                <a14:m>
                  <m:oMath xmlns:m="http://schemas.openxmlformats.org/officeDocument/2006/math">
                    <m:sSub>
                      <m:sSubPr>
                        <m:ctrlPr>
                          <a:rPr lang="en-US" sz="1400" i="1">
                            <a:effectLst/>
                            <a:latin typeface="Cambria Math" panose="02040503050406030204" pitchFamily="18" charset="0"/>
                            <a:cs typeface="Arial" pitchFamily="34" charset="0"/>
                          </a:rPr>
                        </m:ctrlPr>
                      </m:sSubPr>
                      <m:e>
                        <m:r>
                          <a:rPr lang="en-US" sz="1400" i="1">
                            <a:effectLst/>
                            <a:latin typeface="Cambria Math" panose="02040503050406030204" pitchFamily="18" charset="0"/>
                            <a:cs typeface="Arial" pitchFamily="34" charset="0"/>
                          </a:rPr>
                          <m:t>𝑓</m:t>
                        </m:r>
                      </m:e>
                      <m:sub>
                        <m:r>
                          <a:rPr lang="en-US" sz="1400" i="1">
                            <a:effectLst/>
                            <a:latin typeface="Cambria Math" panose="02040503050406030204" pitchFamily="18" charset="0"/>
                            <a:cs typeface="Arial" pitchFamily="34" charset="0"/>
                          </a:rPr>
                          <m:t>𝜔</m:t>
                        </m:r>
                      </m:sub>
                    </m:sSub>
                  </m:oMath>
                </a14:m>
                <a:r>
                  <a:rPr lang="en-US" sz="1400" dirty="0">
                    <a:effectLst/>
                    <a:latin typeface="Quattrocento Sans" panose="020B0502050000020003" pitchFamily="34" charset="0"/>
                    <a:cs typeface="Arial" pitchFamily="34" charset="0"/>
                  </a:rPr>
                  <a:t>, as illustrated in fig. 3</a:t>
                </a:r>
              </a:p>
            </p:txBody>
          </p:sp>
        </mc:Choice>
        <mc:Fallback>
          <p:sp>
            <p:nvSpPr>
              <p:cNvPr id="22" name="TextBox 21">
                <a:extLst>
                  <a:ext uri="{FF2B5EF4-FFF2-40B4-BE49-F238E27FC236}">
                    <a16:creationId xmlns:a16="http://schemas.microsoft.com/office/drawing/2014/main" id="{0383A379-1241-328F-5593-3614808699F6}"/>
                  </a:ext>
                </a:extLst>
              </p:cNvPr>
              <p:cNvSpPr txBox="1">
                <a:spLocks noRot="1" noChangeAspect="1" noMove="1" noResize="1" noEditPoints="1" noAdjustHandles="1" noChangeArrowheads="1" noChangeShapeType="1" noTextEdit="1"/>
              </p:cNvSpPr>
              <p:nvPr/>
            </p:nvSpPr>
            <p:spPr bwMode="auto">
              <a:xfrm>
                <a:off x="5980445" y="13310549"/>
                <a:ext cx="4408422" cy="1259526"/>
              </a:xfrm>
              <a:prstGeom prst="rect">
                <a:avLst/>
              </a:prstGeom>
              <a:blipFill>
                <a:blip r:embed="rId8"/>
                <a:stretch>
                  <a:fillRect l="-1437" t="-1980" r="-1724" b="-49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25E7366E-145A-ACFF-BA58-7C3697653E32}"/>
                  </a:ext>
                </a:extLst>
              </p:cNvPr>
              <p:cNvSpPr txBox="1">
                <a:spLocks/>
              </p:cNvSpPr>
              <p:nvPr/>
            </p:nvSpPr>
            <p:spPr>
              <a:xfrm>
                <a:off x="6793546" y="8973520"/>
                <a:ext cx="3742284" cy="27117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1200" b="0" i="1" smtClean="0">
                          <a:effectLst/>
                          <a:latin typeface="Cambria Math" panose="02040503050406030204" pitchFamily="18" charset="0"/>
                          <a:ea typeface="Cambria Math" panose="02040503050406030204" pitchFamily="18" charset="0"/>
                        </a:rPr>
                        <m:t>ℒ</m:t>
                      </m:r>
                      <m:r>
                        <a:rPr lang="en-US" sz="1200" b="0" i="1" smtClean="0">
                          <a:effectLst/>
                          <a:latin typeface="Cambria Math" panose="02040503050406030204" pitchFamily="18" charset="0"/>
                          <a:ea typeface="Cambria Math" panose="02040503050406030204" pitchFamily="18" charset="0"/>
                        </a:rPr>
                        <m:t>=</m:t>
                      </m:r>
                      <m:nary>
                        <m:naryPr>
                          <m:chr m:val="∑"/>
                          <m:supHide m:val="on"/>
                          <m:ctrlPr>
                            <a:rPr lang="en-US" sz="1200" i="1" smtClean="0">
                              <a:effectLst/>
                              <a:latin typeface="Cambria Math" panose="02040503050406030204" pitchFamily="18" charset="0"/>
                              <a:ea typeface="Cambria Math" panose="02040503050406030204" pitchFamily="18" charset="0"/>
                            </a:rPr>
                          </m:ctrlPr>
                        </m:naryPr>
                        <m:sub>
                          <m:r>
                            <a:rPr lang="en-US" sz="1200" b="0" i="1" smtClean="0">
                              <a:effectLst/>
                              <a:latin typeface="Cambria Math" panose="02040503050406030204" pitchFamily="18" charset="0"/>
                              <a:ea typeface="Cambria Math" panose="02040503050406030204" pitchFamily="18" charset="0"/>
                            </a:rPr>
                            <m:t>𝑛</m:t>
                          </m:r>
                        </m:sub>
                        <m:sup/>
                        <m:e>
                          <m:func>
                            <m:funcPr>
                              <m:ctrlPr>
                                <a:rPr lang="en-US" sz="1200" i="1" smtClean="0">
                                  <a:effectLst/>
                                  <a:latin typeface="Cambria Math" panose="02040503050406030204" pitchFamily="18" charset="0"/>
                                  <a:ea typeface="Cambria Math" panose="02040503050406030204" pitchFamily="18" charset="0"/>
                                </a:rPr>
                              </m:ctrlPr>
                            </m:funcPr>
                            <m:fName>
                              <m:r>
                                <a:rPr lang="en-US" sz="1200" b="0" i="1" smtClean="0">
                                  <a:effectLst/>
                                  <a:latin typeface="Cambria Math" panose="02040503050406030204" pitchFamily="18" charset="0"/>
                                  <a:ea typeface="Cambria Math" panose="02040503050406030204" pitchFamily="18" charset="0"/>
                                </a:rPr>
                                <m:t>𝑙𝑜𝑔</m:t>
                              </m:r>
                            </m:fName>
                            <m:e>
                              <m:r>
                                <a:rPr lang="en-US" sz="1200" b="0" i="1" smtClean="0">
                                  <a:effectLst/>
                                  <a:latin typeface="Cambria Math" panose="02040503050406030204" pitchFamily="18" charset="0"/>
                                  <a:ea typeface="Cambria Math" panose="02040503050406030204" pitchFamily="18" charset="0"/>
                                </a:rPr>
                                <m:t>𝑝</m:t>
                              </m:r>
                              <m:d>
                                <m:dPr>
                                  <m:ctrlPr>
                                    <a:rPr lang="en-US" sz="1200" b="0" i="1" smtClean="0">
                                      <a:effectLst/>
                                      <a:latin typeface="Cambria Math" panose="02040503050406030204" pitchFamily="18" charset="0"/>
                                      <a:ea typeface="Cambria Math" panose="02040503050406030204" pitchFamily="18" charset="0"/>
                                    </a:rPr>
                                  </m:ctrlPr>
                                </m:dPr>
                                <m:e>
                                  <m:r>
                                    <a:rPr lang="en-US" sz="1200" b="0" i="1" smtClean="0">
                                      <a:effectLst/>
                                      <a:latin typeface="Cambria Math" panose="02040503050406030204" pitchFamily="18" charset="0"/>
                                      <a:ea typeface="Cambria Math" panose="02040503050406030204" pitchFamily="18" charset="0"/>
                                    </a:rPr>
                                    <m:t>𝑠</m:t>
                                  </m:r>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𝑜</m:t>
                                  </m:r>
                                </m:e>
                              </m:d>
                            </m:e>
                          </m:func>
                        </m:e>
                      </m:nary>
                    </m:oMath>
                    <m:oMath xmlns:m="http://schemas.openxmlformats.org/officeDocument/2006/math">
                      <m:r>
                        <a:rPr lang="en-US" sz="1200" b="0" smtClean="0">
                          <a:effectLst/>
                          <a:latin typeface="Cambria Math" panose="02040503050406030204" pitchFamily="18" charset="0"/>
                          <a:ea typeface="Cambria Math" panose="02040503050406030204" pitchFamily="18" charset="0"/>
                        </a:rPr>
                        <m:t>    =</m:t>
                      </m:r>
                      <m:nary>
                        <m:naryPr>
                          <m:chr m:val="∑"/>
                          <m:supHide m:val="on"/>
                          <m:ctrlPr>
                            <a:rPr lang="en-US" sz="1200" i="1" smtClean="0">
                              <a:effectLst/>
                              <a:latin typeface="Cambria Math" panose="02040503050406030204" pitchFamily="18" charset="0"/>
                              <a:ea typeface="Cambria Math" panose="02040503050406030204" pitchFamily="18" charset="0"/>
                            </a:rPr>
                          </m:ctrlPr>
                        </m:naryPr>
                        <m:sub>
                          <m:r>
                            <a:rPr lang="en-US" sz="1200" b="0" i="1" smtClean="0">
                              <a:effectLst/>
                              <a:latin typeface="Cambria Math" panose="02040503050406030204" pitchFamily="18" charset="0"/>
                              <a:ea typeface="Cambria Math" panose="02040503050406030204" pitchFamily="18" charset="0"/>
                            </a:rPr>
                            <m:t>𝑛</m:t>
                          </m:r>
                        </m:sub>
                        <m:sup/>
                        <m:e>
                          <m:func>
                            <m:funcPr>
                              <m:ctrlPr>
                                <a:rPr lang="en-US" sz="1200" i="1" smtClean="0">
                                  <a:effectLst/>
                                  <a:latin typeface="Cambria Math" panose="02040503050406030204" pitchFamily="18" charset="0"/>
                                  <a:ea typeface="Cambria Math" panose="02040503050406030204" pitchFamily="18" charset="0"/>
                                </a:rPr>
                              </m:ctrlPr>
                            </m:funcPr>
                            <m:fName>
                              <m:r>
                                <a:rPr lang="en-US" sz="1200" b="0" i="1" smtClean="0">
                                  <a:effectLst/>
                                  <a:latin typeface="Cambria Math" panose="02040503050406030204" pitchFamily="18" charset="0"/>
                                  <a:ea typeface="Cambria Math" panose="02040503050406030204" pitchFamily="18" charset="0"/>
                                </a:rPr>
                                <m:t>𝑙𝑜𝑔</m:t>
                              </m:r>
                            </m:fName>
                            <m:e>
                              <m:r>
                                <a:rPr lang="en-US" sz="1200" b="0" i="1" smtClean="0">
                                  <a:effectLst/>
                                  <a:latin typeface="Cambria Math" panose="02040503050406030204" pitchFamily="18" charset="0"/>
                                  <a:ea typeface="Cambria Math" panose="02040503050406030204" pitchFamily="18" charset="0"/>
                                </a:rPr>
                                <m:t>(</m:t>
                              </m:r>
                              <m:nary>
                                <m:naryPr>
                                  <m:chr m:val="∑"/>
                                  <m:supHide m:val="on"/>
                                  <m:ctrlPr>
                                    <a:rPr lang="en-US" sz="1200" i="1" smtClean="0">
                                      <a:effectLst/>
                                      <a:latin typeface="Cambria Math" panose="02040503050406030204" pitchFamily="18" charset="0"/>
                                      <a:ea typeface="Cambria Math" panose="02040503050406030204" pitchFamily="18" charset="0"/>
                                    </a:rPr>
                                  </m:ctrlPr>
                                </m:naryPr>
                                <m:sub>
                                  <m:r>
                                    <a:rPr lang="en-US" sz="1200" b="0" i="1" smtClean="0">
                                      <a:effectLst/>
                                      <a:latin typeface="Cambria Math" panose="02040503050406030204" pitchFamily="18" charset="0"/>
                                      <a:ea typeface="Cambria Math" panose="02040503050406030204" pitchFamily="18" charset="0"/>
                                    </a:rPr>
                                    <m:t>𝑧</m:t>
                                  </m:r>
                                </m:sub>
                                <m:sup/>
                                <m:e>
                                  <m:r>
                                    <a:rPr lang="en-US" sz="1200" b="0" i="1">
                                      <a:effectLst/>
                                      <a:latin typeface="Cambria Math" panose="02040503050406030204" pitchFamily="18" charset="0"/>
                                      <a:ea typeface="Cambria Math" panose="02040503050406030204" pitchFamily="18" charset="0"/>
                                    </a:rPr>
                                    <m:t>𝑝</m:t>
                                  </m:r>
                                  <m:d>
                                    <m:dPr>
                                      <m:ctrlPr>
                                        <a:rPr lang="en-US" sz="1200" i="1">
                                          <a:effectLst/>
                                          <a:latin typeface="Cambria Math" panose="02040503050406030204" pitchFamily="18" charset="0"/>
                                          <a:ea typeface="Cambria Math" panose="02040503050406030204" pitchFamily="18" charset="0"/>
                                        </a:rPr>
                                      </m:ctrlPr>
                                    </m:dPr>
                                    <m:e>
                                      <m:r>
                                        <a:rPr lang="en-US" sz="1200" b="0" i="1">
                                          <a:effectLst/>
                                          <a:latin typeface="Cambria Math" panose="02040503050406030204" pitchFamily="18" charset="0"/>
                                          <a:ea typeface="Cambria Math" panose="02040503050406030204" pitchFamily="18" charset="0"/>
                                        </a:rPr>
                                        <m:t>𝑠</m:t>
                                      </m:r>
                                      <m:r>
                                        <a:rPr lang="en-US" sz="1200" b="0" i="1">
                                          <a:effectLst/>
                                          <a:latin typeface="Cambria Math" panose="02040503050406030204" pitchFamily="18" charset="0"/>
                                          <a:ea typeface="Cambria Math" panose="02040503050406030204" pitchFamily="18" charset="0"/>
                                        </a:rPr>
                                        <m:t>|</m:t>
                                      </m:r>
                                      <m:r>
                                        <a:rPr lang="en-US" sz="1200" b="0" i="1">
                                          <a:effectLst/>
                                          <a:latin typeface="Cambria Math" panose="02040503050406030204" pitchFamily="18" charset="0"/>
                                          <a:ea typeface="Cambria Math" panose="02040503050406030204" pitchFamily="18" charset="0"/>
                                        </a:rPr>
                                        <m:t>𝑜</m:t>
                                      </m:r>
                                      <m:r>
                                        <a:rPr lang="en-US" sz="1200" b="0" i="1">
                                          <a:effectLst/>
                                          <a:latin typeface="Cambria Math" panose="02040503050406030204" pitchFamily="18" charset="0"/>
                                          <a:ea typeface="Cambria Math" panose="02040503050406030204" pitchFamily="18" charset="0"/>
                                        </a:rPr>
                                        <m:t>,</m:t>
                                      </m:r>
                                      <m:r>
                                        <a:rPr lang="en-US" sz="1200" b="0" i="1">
                                          <a:effectLst/>
                                          <a:latin typeface="Cambria Math" panose="02040503050406030204" pitchFamily="18" charset="0"/>
                                          <a:ea typeface="Cambria Math" panose="02040503050406030204" pitchFamily="18" charset="0"/>
                                        </a:rPr>
                                        <m:t>𝑧</m:t>
                                      </m:r>
                                    </m:e>
                                  </m:d>
                                  <m:r>
                                    <a:rPr lang="en-US" sz="1200" b="0" i="1">
                                      <a:effectLst/>
                                      <a:latin typeface="Cambria Math" panose="02040503050406030204" pitchFamily="18" charset="0"/>
                                      <a:ea typeface="Cambria Math" panose="02040503050406030204" pitchFamily="18" charset="0"/>
                                    </a:rPr>
                                    <m:t>𝑝</m:t>
                                  </m:r>
                                  <m:d>
                                    <m:dPr>
                                      <m:ctrlPr>
                                        <a:rPr lang="en-US" sz="1200" i="1">
                                          <a:effectLst/>
                                          <a:latin typeface="Cambria Math" panose="02040503050406030204" pitchFamily="18" charset="0"/>
                                          <a:ea typeface="Cambria Math" panose="02040503050406030204" pitchFamily="18" charset="0"/>
                                        </a:rPr>
                                      </m:ctrlPr>
                                    </m:dPr>
                                    <m:e>
                                      <m:r>
                                        <a:rPr lang="en-US" sz="1200" b="0" i="1">
                                          <a:effectLst/>
                                          <a:latin typeface="Cambria Math" panose="02040503050406030204" pitchFamily="18" charset="0"/>
                                          <a:ea typeface="Cambria Math" panose="02040503050406030204" pitchFamily="18" charset="0"/>
                                        </a:rPr>
                                        <m:t>𝑜</m:t>
                                      </m:r>
                                    </m:e>
                                  </m:d>
                                  <m:r>
                                    <a:rPr lang="en-US" sz="1200" b="0" i="1">
                                      <a:effectLst/>
                                      <a:latin typeface="Cambria Math" panose="02040503050406030204" pitchFamily="18" charset="0"/>
                                      <a:ea typeface="Cambria Math" panose="02040503050406030204" pitchFamily="18" charset="0"/>
                                    </a:rPr>
                                    <m:t>𝑝</m:t>
                                  </m:r>
                                  <m:d>
                                    <m:dPr>
                                      <m:ctrlPr>
                                        <a:rPr lang="en-US" sz="1200" i="1">
                                          <a:effectLst/>
                                          <a:latin typeface="Cambria Math" panose="02040503050406030204" pitchFamily="18" charset="0"/>
                                          <a:ea typeface="Cambria Math" panose="02040503050406030204" pitchFamily="18" charset="0"/>
                                        </a:rPr>
                                      </m:ctrlPr>
                                    </m:dPr>
                                    <m:e>
                                      <m:r>
                                        <a:rPr lang="en-US" sz="1200" b="0" i="1">
                                          <a:effectLst/>
                                          <a:latin typeface="Cambria Math" panose="02040503050406030204" pitchFamily="18" charset="0"/>
                                          <a:ea typeface="Cambria Math" panose="02040503050406030204" pitchFamily="18" charset="0"/>
                                        </a:rPr>
                                        <m:t>𝑧</m:t>
                                      </m:r>
                                    </m:e>
                                  </m:d>
                                </m:e>
                              </m:nary>
                              <m:r>
                                <a:rPr lang="en-US" sz="1200" b="0" i="1" smtClean="0">
                                  <a:effectLst/>
                                  <a:latin typeface="Cambria Math" panose="02040503050406030204" pitchFamily="18" charset="0"/>
                                  <a:ea typeface="Cambria Math" panose="02040503050406030204" pitchFamily="18" charset="0"/>
                                </a:rPr>
                                <m:t>)</m:t>
                              </m:r>
                            </m:e>
                          </m:func>
                        </m:e>
                      </m:nary>
                    </m:oMath>
                    <m:oMath xmlns:m="http://schemas.openxmlformats.org/officeDocument/2006/math">
                      <m:r>
                        <a:rPr lang="en-US" sz="1200" b="0" smtClean="0">
                          <a:effectLst/>
                          <a:latin typeface="Cambria Math" panose="02040503050406030204" pitchFamily="18" charset="0"/>
                          <a:ea typeface="Cambria Math" panose="02040503050406030204" pitchFamily="18" charset="0"/>
                        </a:rPr>
                        <m:t>    </m:t>
                      </m:r>
                      <m:r>
                        <a:rPr lang="en-US" sz="1200" b="0" i="1" smtClean="0">
                          <a:effectLst/>
                          <a:latin typeface="Cambria Math" panose="02040503050406030204" pitchFamily="18" charset="0"/>
                          <a:ea typeface="Cambria Math" panose="02040503050406030204" pitchFamily="18" charset="0"/>
                        </a:rPr>
                        <m:t>∝</m:t>
                      </m:r>
                      <m:nary>
                        <m:naryPr>
                          <m:chr m:val="∑"/>
                          <m:supHide m:val="on"/>
                          <m:ctrlPr>
                            <a:rPr lang="en-US" sz="1200" i="1">
                              <a:effectLst/>
                              <a:latin typeface="Cambria Math" panose="02040503050406030204" pitchFamily="18" charset="0"/>
                              <a:ea typeface="Cambria Math" panose="02040503050406030204" pitchFamily="18" charset="0"/>
                            </a:rPr>
                          </m:ctrlPr>
                        </m:naryPr>
                        <m:sub>
                          <m:r>
                            <a:rPr lang="en-US" sz="1200" b="0" i="1">
                              <a:effectLst/>
                              <a:latin typeface="Cambria Math" panose="02040503050406030204" pitchFamily="18" charset="0"/>
                              <a:ea typeface="Cambria Math" panose="02040503050406030204" pitchFamily="18" charset="0"/>
                            </a:rPr>
                            <m:t>𝑛</m:t>
                          </m:r>
                        </m:sub>
                        <m:sup/>
                        <m:e>
                          <m:func>
                            <m:funcPr>
                              <m:ctrlPr>
                                <a:rPr lang="en-US" sz="1200" i="1" smtClean="0">
                                  <a:effectLst/>
                                  <a:latin typeface="Cambria Math" panose="02040503050406030204" pitchFamily="18" charset="0"/>
                                  <a:ea typeface="Cambria Math" panose="02040503050406030204" pitchFamily="18" charset="0"/>
                                </a:rPr>
                              </m:ctrlPr>
                            </m:funcPr>
                            <m:fName>
                              <m:r>
                                <a:rPr lang="en-US" sz="1200" b="0" i="1" smtClean="0">
                                  <a:effectLst/>
                                  <a:latin typeface="Cambria Math" panose="02040503050406030204" pitchFamily="18" charset="0"/>
                                  <a:ea typeface="Cambria Math" panose="02040503050406030204" pitchFamily="18" charset="0"/>
                                </a:rPr>
                                <m:t>𝑙𝑜𝑔</m:t>
                              </m:r>
                            </m:fName>
                            <m:e>
                              <m:r>
                                <a:rPr lang="en-US" sz="1200" b="0" i="1" smtClean="0">
                                  <a:effectLst/>
                                  <a:latin typeface="Cambria Math" panose="02040503050406030204" pitchFamily="18" charset="0"/>
                                  <a:ea typeface="Cambria Math" panose="02040503050406030204" pitchFamily="18" charset="0"/>
                                </a:rPr>
                                <m:t>(</m:t>
                              </m:r>
                              <m:sSub>
                                <m:sSubPr>
                                  <m:ctrlPr>
                                    <a:rPr lang="en-US" sz="1200" i="1">
                                      <a:effectLst/>
                                      <a:latin typeface="Cambria Math" panose="02040503050406030204" pitchFamily="18" charset="0"/>
                                      <a:ea typeface="Cambria Math" panose="02040503050406030204" pitchFamily="18" charset="0"/>
                                    </a:rPr>
                                  </m:ctrlPr>
                                </m:sSubPr>
                                <m:e>
                                  <m:r>
                                    <a:rPr lang="en-US" sz="1200" b="0" i="1">
                                      <a:effectLst/>
                                      <a:latin typeface="Cambria Math" panose="02040503050406030204" pitchFamily="18" charset="0"/>
                                      <a:ea typeface="Cambria Math" panose="02040503050406030204" pitchFamily="18" charset="0"/>
                                    </a:rPr>
                                    <m:t>𝔼</m:t>
                                  </m:r>
                                </m:e>
                                <m:sub>
                                  <m:r>
                                    <a:rPr lang="en-US" sz="1200" b="0" i="1">
                                      <a:effectLst/>
                                      <a:latin typeface="Cambria Math" panose="02040503050406030204" pitchFamily="18" charset="0"/>
                                      <a:ea typeface="Cambria Math" panose="02040503050406030204" pitchFamily="18" charset="0"/>
                                    </a:rPr>
                                    <m:t>𝑧</m:t>
                                  </m:r>
                                </m:sub>
                              </m:sSub>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𝑝</m:t>
                              </m:r>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𝑠</m:t>
                              </m:r>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𝑜</m:t>
                              </m:r>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𝑧</m:t>
                              </m:r>
                              <m:r>
                                <a:rPr lang="en-US" sz="1200" b="0" i="1" smtClean="0">
                                  <a:effectLst/>
                                  <a:latin typeface="Cambria Math" panose="02040503050406030204" pitchFamily="18" charset="0"/>
                                  <a:ea typeface="Cambria Math" panose="02040503050406030204" pitchFamily="18" charset="0"/>
                                </a:rPr>
                                <m:t>))</m:t>
                              </m:r>
                            </m:e>
                          </m:func>
                        </m:e>
                      </m:nary>
                    </m:oMath>
                    <m:oMath xmlns:m="http://schemas.openxmlformats.org/officeDocument/2006/math">
                      <m:r>
                        <a:rPr lang="en-US" sz="1200" b="0" smtClean="0">
                          <a:effectLst/>
                          <a:latin typeface="Cambria Math" panose="02040503050406030204" pitchFamily="18" charset="0"/>
                          <a:ea typeface="Cambria Math" panose="02040503050406030204" pitchFamily="18" charset="0"/>
                        </a:rPr>
                        <m:t>    </m:t>
                      </m:r>
                      <m:r>
                        <a:rPr lang="en-US" sz="1200" b="0" i="1" smtClean="0">
                          <a:effectLst/>
                          <a:latin typeface="Cambria Math" panose="02040503050406030204" pitchFamily="18" charset="0"/>
                          <a:ea typeface="Cambria Math" panose="02040503050406030204" pitchFamily="18" charset="0"/>
                        </a:rPr>
                        <m:t>≥</m:t>
                      </m:r>
                      <m:nary>
                        <m:naryPr>
                          <m:chr m:val="∑"/>
                          <m:supHide m:val="on"/>
                          <m:ctrlPr>
                            <a:rPr lang="en-US" sz="1200" i="1" smtClean="0">
                              <a:effectLst/>
                              <a:latin typeface="Cambria Math" panose="02040503050406030204" pitchFamily="18" charset="0"/>
                              <a:ea typeface="Cambria Math" panose="02040503050406030204" pitchFamily="18" charset="0"/>
                            </a:rPr>
                          </m:ctrlPr>
                        </m:naryPr>
                        <m:sub>
                          <m:r>
                            <a:rPr lang="en-US" sz="1200" b="0" i="1" smtClean="0">
                              <a:effectLst/>
                              <a:latin typeface="Cambria Math" panose="02040503050406030204" pitchFamily="18" charset="0"/>
                              <a:ea typeface="Cambria Math" panose="02040503050406030204" pitchFamily="18" charset="0"/>
                            </a:rPr>
                            <m:t>𝑛</m:t>
                          </m:r>
                        </m:sub>
                        <m:sup/>
                        <m:e>
                          <m:sSub>
                            <m:sSubPr>
                              <m:ctrlPr>
                                <a:rPr lang="en-US" sz="1200" i="1">
                                  <a:effectLst/>
                                  <a:latin typeface="Cambria Math" panose="02040503050406030204" pitchFamily="18" charset="0"/>
                                  <a:ea typeface="Cambria Math" panose="02040503050406030204" pitchFamily="18" charset="0"/>
                                </a:rPr>
                              </m:ctrlPr>
                            </m:sSubPr>
                            <m:e>
                              <m:r>
                                <a:rPr lang="en-US" sz="1200" b="0" i="1">
                                  <a:effectLst/>
                                  <a:latin typeface="Cambria Math" panose="02040503050406030204" pitchFamily="18" charset="0"/>
                                  <a:ea typeface="Cambria Math" panose="02040503050406030204" pitchFamily="18" charset="0"/>
                                </a:rPr>
                                <m:t>𝔼</m:t>
                              </m:r>
                            </m:e>
                            <m:sub>
                              <m:r>
                                <a:rPr lang="en-US" sz="1200" b="0" i="1">
                                  <a:effectLst/>
                                  <a:latin typeface="Cambria Math" panose="02040503050406030204" pitchFamily="18" charset="0"/>
                                  <a:ea typeface="Cambria Math" panose="02040503050406030204" pitchFamily="18" charset="0"/>
                                </a:rPr>
                                <m:t>𝑧</m:t>
                              </m:r>
                            </m:sub>
                          </m:sSub>
                          <m:func>
                            <m:funcPr>
                              <m:ctrlPr>
                                <a:rPr lang="en-US" sz="1200" i="1" smtClean="0">
                                  <a:effectLst/>
                                  <a:latin typeface="Cambria Math" panose="02040503050406030204" pitchFamily="18" charset="0"/>
                                  <a:ea typeface="Cambria Math" panose="02040503050406030204" pitchFamily="18" charset="0"/>
                                </a:rPr>
                              </m:ctrlPr>
                            </m:funcPr>
                            <m:fName>
                              <m:r>
                                <a:rPr lang="en-US" sz="1200" b="0" i="1" smtClean="0">
                                  <a:effectLst/>
                                  <a:latin typeface="Cambria Math" panose="02040503050406030204" pitchFamily="18" charset="0"/>
                                  <a:ea typeface="Cambria Math" panose="02040503050406030204" pitchFamily="18" charset="0"/>
                                </a:rPr>
                                <m:t>𝑙𝑜𝑔</m:t>
                              </m:r>
                            </m:fName>
                            <m:e>
                              <m:r>
                                <a:rPr lang="en-US" sz="1200" b="0" i="1" smtClean="0">
                                  <a:effectLst/>
                                  <a:latin typeface="Cambria Math" panose="02040503050406030204" pitchFamily="18" charset="0"/>
                                  <a:ea typeface="Cambria Math" panose="02040503050406030204" pitchFamily="18" charset="0"/>
                                </a:rPr>
                                <m:t>𝑝</m:t>
                              </m:r>
                              <m:d>
                                <m:dPr>
                                  <m:ctrlPr>
                                    <a:rPr lang="en-US" sz="1200" i="1" smtClean="0">
                                      <a:effectLst/>
                                      <a:latin typeface="Cambria Math" panose="02040503050406030204" pitchFamily="18" charset="0"/>
                                      <a:ea typeface="Cambria Math" panose="02040503050406030204" pitchFamily="18" charset="0"/>
                                    </a:rPr>
                                  </m:ctrlPr>
                                </m:dPr>
                                <m:e>
                                  <m:r>
                                    <a:rPr lang="en-US" sz="1200" b="0" i="1" smtClean="0">
                                      <a:effectLst/>
                                      <a:latin typeface="Cambria Math" panose="02040503050406030204" pitchFamily="18" charset="0"/>
                                      <a:ea typeface="Cambria Math" panose="02040503050406030204" pitchFamily="18" charset="0"/>
                                    </a:rPr>
                                    <m:t>𝑠</m:t>
                                  </m:r>
                                </m:e>
                                <m:e>
                                  <m:r>
                                    <a:rPr lang="en-US" sz="1200" b="0" i="1" smtClean="0">
                                      <a:effectLst/>
                                      <a:latin typeface="Cambria Math" panose="02040503050406030204" pitchFamily="18" charset="0"/>
                                      <a:ea typeface="Cambria Math" panose="02040503050406030204" pitchFamily="18" charset="0"/>
                                    </a:rPr>
                                    <m:t>𝑜</m:t>
                                  </m:r>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𝑧</m:t>
                                  </m:r>
                                </m:e>
                              </m:d>
                            </m:e>
                          </m:func>
                        </m:e>
                      </m:nary>
                    </m:oMath>
                    <m:oMath xmlns:m="http://schemas.openxmlformats.org/officeDocument/2006/math">
                      <m:r>
                        <a:rPr lang="en-US" sz="1200" b="0" i="0" smtClean="0">
                          <a:effectLst/>
                          <a:latin typeface="Cambria Math" panose="02040503050406030204" pitchFamily="18" charset="0"/>
                          <a:ea typeface="Cambria Math" panose="02040503050406030204" pitchFamily="18" charset="0"/>
                        </a:rPr>
                        <m:t>    </m:t>
                      </m:r>
                      <m:r>
                        <a:rPr lang="en-US" sz="1200" b="0" i="1" smtClean="0">
                          <a:effectLst/>
                          <a:latin typeface="Cambria Math" panose="02040503050406030204" pitchFamily="18" charset="0"/>
                          <a:ea typeface="Cambria Math" panose="02040503050406030204" pitchFamily="18" charset="0"/>
                        </a:rPr>
                        <m:t>=</m:t>
                      </m:r>
                      <m:nary>
                        <m:naryPr>
                          <m:chr m:val="∑"/>
                          <m:supHide m:val="on"/>
                          <m:ctrlPr>
                            <a:rPr lang="en-US" sz="1200" i="1">
                              <a:effectLst/>
                              <a:latin typeface="Cambria Math" panose="02040503050406030204" pitchFamily="18" charset="0"/>
                              <a:ea typeface="Cambria Math" panose="02040503050406030204" pitchFamily="18" charset="0"/>
                            </a:rPr>
                          </m:ctrlPr>
                        </m:naryPr>
                        <m:sub>
                          <m:r>
                            <a:rPr lang="en-US" sz="1200" b="0" i="1">
                              <a:effectLst/>
                              <a:latin typeface="Cambria Math" panose="02040503050406030204" pitchFamily="18" charset="0"/>
                              <a:ea typeface="Cambria Math" panose="02040503050406030204" pitchFamily="18" charset="0"/>
                            </a:rPr>
                            <m:t>𝑛</m:t>
                          </m:r>
                        </m:sub>
                        <m:sup/>
                        <m:e>
                          <m:sSub>
                            <m:sSubPr>
                              <m:ctrlPr>
                                <a:rPr lang="en-US" sz="1200" i="1">
                                  <a:effectLst/>
                                  <a:latin typeface="Cambria Math" panose="02040503050406030204" pitchFamily="18" charset="0"/>
                                  <a:ea typeface="Cambria Math" panose="02040503050406030204" pitchFamily="18" charset="0"/>
                                </a:rPr>
                              </m:ctrlPr>
                            </m:sSubPr>
                            <m:e>
                              <m:r>
                                <a:rPr lang="en-US" sz="1200" b="0" i="1">
                                  <a:effectLst/>
                                  <a:latin typeface="Cambria Math" panose="02040503050406030204" pitchFamily="18" charset="0"/>
                                  <a:ea typeface="Cambria Math" panose="02040503050406030204" pitchFamily="18" charset="0"/>
                                </a:rPr>
                                <m:t>𝔼</m:t>
                              </m:r>
                            </m:e>
                            <m:sub>
                              <m:r>
                                <a:rPr lang="en-US" sz="1200" b="0" i="1">
                                  <a:effectLst/>
                                  <a:latin typeface="Cambria Math" panose="02040503050406030204" pitchFamily="18" charset="0"/>
                                  <a:ea typeface="Cambria Math" panose="02040503050406030204" pitchFamily="18" charset="0"/>
                                </a:rPr>
                                <m:t>𝑧</m:t>
                              </m:r>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𝑞</m:t>
                              </m:r>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𝑧</m:t>
                              </m:r>
                              <m:r>
                                <a:rPr lang="en-US" sz="1200" b="0" i="1" smtClean="0">
                                  <a:effectLst/>
                                  <a:latin typeface="Cambria Math" panose="02040503050406030204" pitchFamily="18" charset="0"/>
                                  <a:ea typeface="Cambria Math" panose="02040503050406030204" pitchFamily="18" charset="0"/>
                                </a:rPr>
                                <m:t>)</m:t>
                              </m:r>
                            </m:sub>
                          </m:sSub>
                          <m:f>
                            <m:fPr>
                              <m:ctrlPr>
                                <a:rPr lang="en-US" sz="1200" i="1" smtClean="0">
                                  <a:effectLst/>
                                  <a:latin typeface="Cambria Math" panose="02040503050406030204" pitchFamily="18" charset="0"/>
                                  <a:ea typeface="Cambria Math" panose="02040503050406030204" pitchFamily="18" charset="0"/>
                                </a:rPr>
                              </m:ctrlPr>
                            </m:fPr>
                            <m:num>
                              <m:r>
                                <a:rPr lang="en-US" sz="1200" b="0" i="1" smtClean="0">
                                  <a:effectLst/>
                                  <a:latin typeface="Cambria Math" panose="02040503050406030204" pitchFamily="18" charset="0"/>
                                  <a:ea typeface="Cambria Math" panose="02040503050406030204" pitchFamily="18" charset="0"/>
                                </a:rPr>
                                <m:t>𝑝</m:t>
                              </m:r>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𝑧</m:t>
                              </m:r>
                              <m:r>
                                <a:rPr lang="en-US" sz="1200" b="0" i="1" smtClean="0">
                                  <a:effectLst/>
                                  <a:latin typeface="Cambria Math" panose="02040503050406030204" pitchFamily="18" charset="0"/>
                                  <a:ea typeface="Cambria Math" panose="02040503050406030204" pitchFamily="18" charset="0"/>
                                </a:rPr>
                                <m:t>)</m:t>
                              </m:r>
                            </m:num>
                            <m:den>
                              <m:r>
                                <a:rPr lang="en-US" sz="1200" b="0" i="1" smtClean="0">
                                  <a:effectLst/>
                                  <a:latin typeface="Cambria Math" panose="02040503050406030204" pitchFamily="18" charset="0"/>
                                  <a:ea typeface="Cambria Math" panose="02040503050406030204" pitchFamily="18" charset="0"/>
                                </a:rPr>
                                <m:t>𝑞</m:t>
                              </m:r>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𝑧</m:t>
                              </m:r>
                              <m:r>
                                <a:rPr lang="en-US" sz="1200" b="0" i="1" smtClean="0">
                                  <a:effectLst/>
                                  <a:latin typeface="Cambria Math" panose="02040503050406030204" pitchFamily="18" charset="0"/>
                                  <a:ea typeface="Cambria Math" panose="02040503050406030204" pitchFamily="18" charset="0"/>
                                </a:rPr>
                                <m:t>)</m:t>
                              </m:r>
                            </m:den>
                          </m:f>
                          <m:func>
                            <m:funcPr>
                              <m:ctrlPr>
                                <a:rPr lang="en-US" sz="1200" i="1">
                                  <a:effectLst/>
                                  <a:latin typeface="Cambria Math" panose="02040503050406030204" pitchFamily="18" charset="0"/>
                                  <a:ea typeface="Cambria Math" panose="02040503050406030204" pitchFamily="18" charset="0"/>
                                </a:rPr>
                              </m:ctrlPr>
                            </m:funcPr>
                            <m:fName>
                              <m:r>
                                <a:rPr lang="en-US" sz="1200" b="0" i="1">
                                  <a:effectLst/>
                                  <a:latin typeface="Cambria Math" panose="02040503050406030204" pitchFamily="18" charset="0"/>
                                  <a:ea typeface="Cambria Math" panose="02040503050406030204" pitchFamily="18" charset="0"/>
                                </a:rPr>
                                <m:t>𝑙𝑜𝑔</m:t>
                              </m:r>
                            </m:fName>
                            <m:e>
                              <m:r>
                                <a:rPr lang="en-US" sz="1200" b="0" i="1">
                                  <a:effectLst/>
                                  <a:latin typeface="Cambria Math" panose="02040503050406030204" pitchFamily="18" charset="0"/>
                                  <a:ea typeface="Cambria Math" panose="02040503050406030204" pitchFamily="18" charset="0"/>
                                </a:rPr>
                                <m:t>𝑝</m:t>
                              </m:r>
                              <m:d>
                                <m:dPr>
                                  <m:ctrlPr>
                                    <a:rPr lang="en-US" sz="1200" i="1">
                                      <a:effectLst/>
                                      <a:latin typeface="Cambria Math" panose="02040503050406030204" pitchFamily="18" charset="0"/>
                                      <a:ea typeface="Cambria Math" panose="02040503050406030204" pitchFamily="18" charset="0"/>
                                    </a:rPr>
                                  </m:ctrlPr>
                                </m:dPr>
                                <m:e>
                                  <m:r>
                                    <a:rPr lang="en-US" sz="1200" b="0" i="1">
                                      <a:effectLst/>
                                      <a:latin typeface="Cambria Math" panose="02040503050406030204" pitchFamily="18" charset="0"/>
                                      <a:ea typeface="Cambria Math" panose="02040503050406030204" pitchFamily="18" charset="0"/>
                                    </a:rPr>
                                    <m:t>𝑠</m:t>
                                  </m:r>
                                </m:e>
                                <m:e>
                                  <m:r>
                                    <a:rPr lang="en-US" sz="1200" b="0" i="1">
                                      <a:effectLst/>
                                      <a:latin typeface="Cambria Math" panose="02040503050406030204" pitchFamily="18" charset="0"/>
                                      <a:ea typeface="Cambria Math" panose="02040503050406030204" pitchFamily="18" charset="0"/>
                                    </a:rPr>
                                    <m:t>𝑜</m:t>
                                  </m:r>
                                  <m:r>
                                    <a:rPr lang="en-US" sz="1200" b="0" i="1">
                                      <a:effectLst/>
                                      <a:latin typeface="Cambria Math" panose="02040503050406030204" pitchFamily="18" charset="0"/>
                                      <a:ea typeface="Cambria Math" panose="02040503050406030204" pitchFamily="18" charset="0"/>
                                    </a:rPr>
                                    <m:t>,</m:t>
                                  </m:r>
                                  <m:r>
                                    <a:rPr lang="en-US" sz="1200" b="0" i="1">
                                      <a:effectLst/>
                                      <a:latin typeface="Cambria Math" panose="02040503050406030204" pitchFamily="18" charset="0"/>
                                      <a:ea typeface="Cambria Math" panose="02040503050406030204" pitchFamily="18" charset="0"/>
                                    </a:rPr>
                                    <m:t>𝑧</m:t>
                                  </m:r>
                                </m:e>
                              </m:d>
                            </m:e>
                          </m:func>
                        </m:e>
                      </m:nary>
                    </m:oMath>
                  </m:oMathPara>
                </a14:m>
                <a:endParaRPr lang="en-US" sz="1200">
                  <a:effectLst/>
                  <a:ea typeface="Cambria Math" panose="02040503050406030204" pitchFamily="18" charset="0"/>
                </a:endParaRPr>
              </a:p>
            </p:txBody>
          </p:sp>
        </mc:Choice>
        <mc:Fallback xmlns="">
          <p:sp>
            <p:nvSpPr>
              <p:cNvPr id="23" name="Content Placeholder 2">
                <a:extLst>
                  <a:ext uri="{FF2B5EF4-FFF2-40B4-BE49-F238E27FC236}">
                    <a16:creationId xmlns:a16="http://schemas.microsoft.com/office/drawing/2014/main" id="{25E7366E-145A-ACFF-BA58-7C3697653E32}"/>
                  </a:ext>
                </a:extLst>
              </p:cNvPr>
              <p:cNvSpPr txBox="1">
                <a:spLocks noRot="1" noChangeAspect="1" noMove="1" noResize="1" noEditPoints="1" noAdjustHandles="1" noChangeArrowheads="1" noChangeShapeType="1" noTextEdit="1"/>
              </p:cNvSpPr>
              <p:nvPr/>
            </p:nvSpPr>
            <p:spPr>
              <a:xfrm>
                <a:off x="6793546" y="8973520"/>
                <a:ext cx="3742284" cy="2711750"/>
              </a:xfrm>
              <a:prstGeom prst="rect">
                <a:avLst/>
              </a:prstGeom>
              <a:blipFill>
                <a:blip r:embed="rId9"/>
                <a:stretch>
                  <a:fillRect/>
                </a:stretch>
              </a:blipFill>
            </p:spPr>
            <p:txBody>
              <a:bodyPr/>
              <a:lstStyle/>
              <a:p>
                <a:r>
                  <a:rPr lang="en-US">
                    <a:noFill/>
                  </a:rPr>
                  <a:t> </a:t>
                </a:r>
              </a:p>
            </p:txBody>
          </p:sp>
        </mc:Fallback>
      </mc:AlternateContent>
      <p:pic>
        <p:nvPicPr>
          <p:cNvPr id="29" name="Picture 28" descr="Graphical user interface&#10;&#10;Description automatically generated">
            <a:extLst>
              <a:ext uri="{FF2B5EF4-FFF2-40B4-BE49-F238E27FC236}">
                <a16:creationId xmlns:a16="http://schemas.microsoft.com/office/drawing/2014/main" id="{EFD46BD4-4EC3-845C-5023-6961A271D8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67865" y="3521075"/>
            <a:ext cx="4408422" cy="2288091"/>
          </a:xfrm>
          <a:prstGeom prst="rect">
            <a:avLst/>
          </a:prstGeom>
        </p:spPr>
      </p:pic>
      <p:sp>
        <p:nvSpPr>
          <p:cNvPr id="30" name="TextBox 29">
            <a:extLst>
              <a:ext uri="{FF2B5EF4-FFF2-40B4-BE49-F238E27FC236}">
                <a16:creationId xmlns:a16="http://schemas.microsoft.com/office/drawing/2014/main" id="{35BEA57F-E4E4-DEE6-A01B-AF0F69BF9399}"/>
              </a:ext>
            </a:extLst>
          </p:cNvPr>
          <p:cNvSpPr txBox="1"/>
          <p:nvPr/>
        </p:nvSpPr>
        <p:spPr>
          <a:xfrm>
            <a:off x="11699506" y="5961566"/>
            <a:ext cx="2877986" cy="276999"/>
          </a:xfrm>
          <a:prstGeom prst="rect">
            <a:avLst/>
          </a:prstGeom>
          <a:noFill/>
        </p:spPr>
        <p:txBody>
          <a:bodyPr wrap="square" rtlCol="0">
            <a:spAutoFit/>
          </a:bodyPr>
          <a:lstStyle/>
          <a:p>
            <a:pPr algn="ctr"/>
            <a:r>
              <a:rPr lang="en-US" sz="1200" dirty="0">
                <a:effectLst/>
                <a:latin typeface="Quattrocento Sans" panose="020B0502050000020003" pitchFamily="34" charset="0"/>
                <a:ea typeface="ＭＳ Ｐゴシック" pitchFamily="-106" charset="-128"/>
                <a:cs typeface="Arial" pitchFamily="34" charset="0"/>
              </a:rPr>
              <a:t>Fig. 4 Overview of the </a:t>
            </a:r>
            <a:r>
              <a:rPr lang="en-US" sz="1200" dirty="0" err="1">
                <a:effectLst/>
                <a:latin typeface="Quattrocento Sans" panose="020B0502050000020003" pitchFamily="34" charset="0"/>
                <a:ea typeface="ＭＳ Ｐゴシック" pitchFamily="-106" charset="-128"/>
                <a:cs typeface="Arial" pitchFamily="34" charset="0"/>
              </a:rPr>
              <a:t>SMeLT</a:t>
            </a:r>
            <a:r>
              <a:rPr lang="en-US" sz="1200" dirty="0">
                <a:effectLst/>
                <a:latin typeface="Quattrocento Sans" panose="020B0502050000020003" pitchFamily="34" charset="0"/>
                <a:ea typeface="ＭＳ Ｐゴシック" pitchFamily="-106" charset="-128"/>
                <a:cs typeface="Arial" pitchFamily="34" charset="0"/>
              </a:rPr>
              <a:t> framework</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AFFE8B-D82D-EF34-8A74-356B255074E8}"/>
                  </a:ext>
                </a:extLst>
              </p:cNvPr>
              <p:cNvSpPr txBox="1">
                <a:spLocks noChangeArrowheads="1"/>
              </p:cNvSpPr>
              <p:nvPr/>
            </p:nvSpPr>
            <p:spPr bwMode="auto">
              <a:xfrm>
                <a:off x="6008149" y="6188075"/>
                <a:ext cx="4408422" cy="26661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500" b="1" dirty="0">
                    <a:effectLst/>
                    <a:latin typeface="Quattrocento Sans" panose="020B0502050000020003" pitchFamily="34" charset="0"/>
                    <a:cs typeface="Arial" pitchFamily="34" charset="0"/>
                  </a:rPr>
                  <a:t>Formulation</a:t>
                </a:r>
                <a:endParaRPr lang="en-US" sz="1500" dirty="0">
                  <a:effectLst/>
                  <a:latin typeface="Quattrocento Sans" panose="020B0502050000020003" pitchFamily="34" charset="0"/>
                  <a:cs typeface="Arial" pitchFamily="34" charset="0"/>
                </a:endParaRPr>
              </a:p>
              <a:p>
                <a:pPr algn="just">
                  <a:lnSpc>
                    <a:spcPct val="110000"/>
                  </a:lnSpc>
                </a:pPr>
                <a:r>
                  <a:rPr lang="en-US" sz="1400" dirty="0">
                    <a:effectLst/>
                    <a:latin typeface="Quattrocento Sans" panose="020B0502050000020003" pitchFamily="34" charset="0"/>
                    <a:cs typeface="Arial" pitchFamily="34" charset="0"/>
                  </a:rPr>
                  <a:t>We formulate the problem as a a simplified probabilistic graphical model (PGM) as depicted in fig. 3, Within this model, the latent context is represented by z, and contains high level information about the surroundings, e.g. in a kitchen or a bedroom. The semantic label, denoted as s, is a binary random variable, indicating the existence of a specific object in the given cell. Finally, the RGBD observation is denoted by o. Note we assume conditional independence between different cells in this model: </a:t>
                </a:r>
                <a14:m>
                  <m:oMath xmlns:m="http://schemas.openxmlformats.org/officeDocument/2006/math">
                    <m:sSubSup>
                      <m:sSubSupPr>
                        <m:ctrlPr>
                          <a:rPr lang="en-US" sz="1200" b="0" i="1" smtClean="0">
                            <a:effectLst/>
                            <a:latin typeface="Cambria Math" panose="02040503050406030204" pitchFamily="18" charset="0"/>
                          </a:rPr>
                        </m:ctrlPr>
                      </m:sSubSupPr>
                      <m:e>
                        <m:r>
                          <a:rPr lang="en-US" sz="1200" b="0" i="1" smtClean="0">
                            <a:effectLst/>
                            <a:latin typeface="Cambria Math" panose="02040503050406030204" pitchFamily="18" charset="0"/>
                          </a:rPr>
                          <m:t>𝑠</m:t>
                        </m:r>
                      </m:e>
                      <m:sub>
                        <m:r>
                          <a:rPr lang="en-US" sz="1200" b="0" i="1" smtClean="0">
                            <a:effectLst/>
                            <a:latin typeface="Cambria Math" panose="02040503050406030204" pitchFamily="18" charset="0"/>
                          </a:rPr>
                          <m:t>𝑖</m:t>
                        </m:r>
                      </m:sub>
                      <m:sup>
                        <m:r>
                          <a:rPr lang="en-US" sz="1200" b="0" i="1" smtClean="0">
                            <a:effectLst/>
                            <a:latin typeface="Cambria Math" panose="02040503050406030204" pitchFamily="18" charset="0"/>
                          </a:rPr>
                          <m:t>𝑘</m:t>
                        </m:r>
                      </m:sup>
                    </m:sSubSup>
                    <m:r>
                      <a:rPr lang="en-US" sz="1200" i="1">
                        <a:effectLst/>
                        <a:latin typeface="Cambria Math" panose="02040503050406030204" pitchFamily="18" charset="0"/>
                        <a:ea typeface="Cambria Math" panose="02040503050406030204" pitchFamily="18" charset="0"/>
                      </a:rPr>
                      <m:t>⊥</m:t>
                    </m:r>
                    <m:sSubSup>
                      <m:sSubSupPr>
                        <m:ctrlPr>
                          <a:rPr lang="en-US" sz="1200" b="0" i="1" smtClean="0">
                            <a:effectLst/>
                            <a:latin typeface="Cambria Math" panose="02040503050406030204" pitchFamily="18" charset="0"/>
                            <a:ea typeface="Cambria Math" panose="02040503050406030204" pitchFamily="18" charset="0"/>
                          </a:rPr>
                        </m:ctrlPr>
                      </m:sSubSupPr>
                      <m:e>
                        <m:r>
                          <a:rPr lang="en-US" sz="1200" b="0" i="1" smtClean="0">
                            <a:effectLst/>
                            <a:latin typeface="Cambria Math" panose="02040503050406030204" pitchFamily="18" charset="0"/>
                            <a:ea typeface="Cambria Math" panose="02040503050406030204" pitchFamily="18" charset="0"/>
                          </a:rPr>
                          <m:t>𝑠</m:t>
                        </m:r>
                      </m:e>
                      <m:sub>
                        <m:r>
                          <a:rPr lang="en-US" sz="1200" b="0" i="1" smtClean="0">
                            <a:effectLst/>
                            <a:latin typeface="Cambria Math" panose="02040503050406030204" pitchFamily="18" charset="0"/>
                            <a:ea typeface="Cambria Math" panose="02040503050406030204" pitchFamily="18" charset="0"/>
                          </a:rPr>
                          <m:t>𝑗</m:t>
                        </m:r>
                      </m:sub>
                      <m:sup>
                        <m:r>
                          <a:rPr lang="en-US" sz="1200" b="0" i="1" smtClean="0">
                            <a:effectLst/>
                            <a:latin typeface="Cambria Math" panose="02040503050406030204" pitchFamily="18" charset="0"/>
                            <a:ea typeface="Cambria Math" panose="02040503050406030204" pitchFamily="18" charset="0"/>
                          </a:rPr>
                          <m:t>𝑘</m:t>
                        </m:r>
                      </m:sup>
                    </m:sSubSup>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𝑧</m:t>
                    </m:r>
                    <m:r>
                      <a:rPr lang="en-US" sz="1200" b="0" i="0" smtClean="0">
                        <a:effectLst/>
                        <a:latin typeface="Cambria Math" panose="02040503050406030204" pitchFamily="18" charset="0"/>
                        <a:ea typeface="Cambria Math" panose="02040503050406030204" pitchFamily="18" charset="0"/>
                      </a:rPr>
                      <m:t>, </m:t>
                    </m:r>
                    <m:r>
                      <m:rPr>
                        <m:sty m:val="p"/>
                      </m:rPr>
                      <a:rPr lang="en-US" sz="1200" b="0" i="0" smtClean="0">
                        <a:effectLst/>
                        <a:latin typeface="Cambria Math" panose="02040503050406030204" pitchFamily="18" charset="0"/>
                        <a:ea typeface="Cambria Math" panose="02040503050406030204" pitchFamily="18" charset="0"/>
                      </a:rPr>
                      <m:t>for</m:t>
                    </m:r>
                    <m:r>
                      <a:rPr lang="en-US" sz="1200" b="0" i="0" smtClean="0">
                        <a:effectLst/>
                        <a:latin typeface="Cambria Math" panose="02040503050406030204" pitchFamily="18" charset="0"/>
                        <a:ea typeface="Cambria Math" panose="02040503050406030204" pitchFamily="18" charset="0"/>
                      </a:rPr>
                      <m:t> </m:t>
                    </m:r>
                    <m:r>
                      <m:rPr>
                        <m:sty m:val="p"/>
                      </m:rPr>
                      <a:rPr lang="en-US" sz="1200" b="0" i="0" smtClean="0">
                        <a:effectLst/>
                        <a:latin typeface="Cambria Math" panose="02040503050406030204" pitchFamily="18" charset="0"/>
                        <a:ea typeface="Cambria Math" panose="02040503050406030204" pitchFamily="18" charset="0"/>
                      </a:rPr>
                      <m:t>i</m:t>
                    </m:r>
                    <m:r>
                      <a:rPr lang="en-US" sz="1200" b="0" i="1" smtClean="0">
                        <a:effectLst/>
                        <a:latin typeface="Cambria Math" panose="02040503050406030204" pitchFamily="18" charset="0"/>
                        <a:ea typeface="Cambria Math" panose="02040503050406030204" pitchFamily="18" charset="0"/>
                      </a:rPr>
                      <m:t>≠</m:t>
                    </m:r>
                    <m:r>
                      <a:rPr lang="en-US" sz="1200" b="0" i="1" smtClean="0">
                        <a:effectLst/>
                        <a:latin typeface="Cambria Math" panose="02040503050406030204" pitchFamily="18" charset="0"/>
                        <a:ea typeface="Cambria Math" panose="02040503050406030204" pitchFamily="18" charset="0"/>
                      </a:rPr>
                      <m:t>𝑗</m:t>
                    </m:r>
                  </m:oMath>
                </a14:m>
                <a:endParaRPr lang="en-GB" sz="1200" dirty="0"/>
              </a:p>
            </p:txBody>
          </p:sp>
        </mc:Choice>
        <mc:Fallback xmlns="">
          <p:sp>
            <p:nvSpPr>
              <p:cNvPr id="32" name="TextBox 31">
                <a:extLst>
                  <a:ext uri="{FF2B5EF4-FFF2-40B4-BE49-F238E27FC236}">
                    <a16:creationId xmlns:a16="http://schemas.microsoft.com/office/drawing/2014/main" id="{36AFFE8B-D82D-EF34-8A74-356B255074E8}"/>
                  </a:ext>
                </a:extLst>
              </p:cNvPr>
              <p:cNvSpPr txBox="1">
                <a:spLocks noRot="1" noChangeAspect="1" noMove="1" noResize="1" noEditPoints="1" noAdjustHandles="1" noChangeArrowheads="1" noChangeShapeType="1" noTextEdit="1"/>
              </p:cNvSpPr>
              <p:nvPr/>
            </p:nvSpPr>
            <p:spPr bwMode="auto">
              <a:xfrm>
                <a:off x="6008149" y="6188075"/>
                <a:ext cx="4408422" cy="2666193"/>
              </a:xfrm>
              <a:prstGeom prst="rect">
                <a:avLst/>
              </a:prstGeom>
              <a:blipFill>
                <a:blip r:embed="rId11"/>
                <a:stretch>
                  <a:fillRect l="-1798" t="-686" r="-1383" b="-22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F9C04C34-0724-47EB-6EBA-A0F47AF195A6}"/>
              </a:ext>
            </a:extLst>
          </p:cNvPr>
          <p:cNvGrpSpPr/>
          <p:nvPr/>
        </p:nvGrpSpPr>
        <p:grpSpPr>
          <a:xfrm>
            <a:off x="6003736" y="9415063"/>
            <a:ext cx="1239560" cy="1604639"/>
            <a:chOff x="5966678" y="8447309"/>
            <a:chExt cx="1239560" cy="1604639"/>
          </a:xfrm>
        </p:grpSpPr>
        <p:pic>
          <p:nvPicPr>
            <p:cNvPr id="34" name="Picture 33" descr="A picture containing text, clock, gauge&#10;&#10;Description automatically generated">
              <a:extLst>
                <a:ext uri="{FF2B5EF4-FFF2-40B4-BE49-F238E27FC236}">
                  <a16:creationId xmlns:a16="http://schemas.microsoft.com/office/drawing/2014/main" id="{191D04D8-E8BA-FDA9-3C56-B1C8C3682E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49319" y="8447309"/>
              <a:ext cx="674279" cy="1280447"/>
            </a:xfrm>
            <a:prstGeom prst="rect">
              <a:avLst/>
            </a:prstGeom>
          </p:spPr>
        </p:pic>
        <p:sp>
          <p:nvSpPr>
            <p:cNvPr id="35" name="TextBox 34">
              <a:extLst>
                <a:ext uri="{FF2B5EF4-FFF2-40B4-BE49-F238E27FC236}">
                  <a16:creationId xmlns:a16="http://schemas.microsoft.com/office/drawing/2014/main" id="{CB1B9D7A-61AA-1E14-0211-0E1708634200}"/>
                </a:ext>
              </a:extLst>
            </p:cNvPr>
            <p:cNvSpPr txBox="1"/>
            <p:nvPr/>
          </p:nvSpPr>
          <p:spPr>
            <a:xfrm>
              <a:off x="5966678" y="9821116"/>
              <a:ext cx="1239560" cy="230832"/>
            </a:xfrm>
            <a:prstGeom prst="rect">
              <a:avLst/>
            </a:prstGeom>
            <a:noFill/>
          </p:spPr>
          <p:txBody>
            <a:bodyPr wrap="square" rtlCol="0">
              <a:spAutoFit/>
            </a:bodyPr>
            <a:lstStyle/>
            <a:p>
              <a:pPr algn="ctr"/>
              <a:r>
                <a:rPr lang="en-US" sz="900">
                  <a:effectLst/>
                  <a:latin typeface="Quattrocento Sans" panose="020B0502050000020003" pitchFamily="34" charset="0"/>
                  <a:ea typeface="ＭＳ Ｐゴシック" pitchFamily="-106" charset="-128"/>
                  <a:cs typeface="Arial" pitchFamily="34" charset="0"/>
                </a:rPr>
                <a:t>Fig. 3 PGM</a:t>
              </a:r>
            </a:p>
          </p:txBody>
        </p:sp>
      </p:grpSp>
      <p:pic>
        <p:nvPicPr>
          <p:cNvPr id="26" name="Picture 25" descr="Graphical user interface, application, website&#10;&#10;Description automatically generated">
            <a:extLst>
              <a:ext uri="{FF2B5EF4-FFF2-40B4-BE49-F238E27FC236}">
                <a16:creationId xmlns:a16="http://schemas.microsoft.com/office/drawing/2014/main" id="{E5045591-17C0-BB5F-DDBE-107F039389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5831" y="11502490"/>
            <a:ext cx="4603320" cy="2529662"/>
          </a:xfrm>
          <a:prstGeom prst="rect">
            <a:avLst/>
          </a:prstGeom>
        </p:spPr>
      </p:pic>
      <p:pic>
        <p:nvPicPr>
          <p:cNvPr id="33" name="Picture 32" descr="A picture containing text, dark&#10;&#10;Description automatically generated">
            <a:extLst>
              <a:ext uri="{FF2B5EF4-FFF2-40B4-BE49-F238E27FC236}">
                <a16:creationId xmlns:a16="http://schemas.microsoft.com/office/drawing/2014/main" id="{2954201B-D57F-9714-88F8-83CF8181AE7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9816" y="6264275"/>
            <a:ext cx="4310248" cy="1348640"/>
          </a:xfrm>
          <a:prstGeom prst="rect">
            <a:avLst/>
          </a:prstGeom>
        </p:spPr>
      </p:pic>
      <p:sp>
        <p:nvSpPr>
          <p:cNvPr id="84" name="Rectangle 10">
            <a:extLst>
              <a:ext uri="{FF2B5EF4-FFF2-40B4-BE49-F238E27FC236}">
                <a16:creationId xmlns:a16="http://schemas.microsoft.com/office/drawing/2014/main" id="{3D96BB99-3F6E-4E73-BA6B-A122D83B12A2}"/>
              </a:ext>
            </a:extLst>
          </p:cNvPr>
          <p:cNvSpPr>
            <a:spLocks noChangeArrowheads="1"/>
          </p:cNvSpPr>
          <p:nvPr/>
        </p:nvSpPr>
        <p:spPr bwMode="auto">
          <a:xfrm>
            <a:off x="10862176" y="11110763"/>
            <a:ext cx="4619801" cy="401105"/>
          </a:xfrm>
          <a:prstGeom prst="snipRoundRect">
            <a:avLst>
              <a:gd name="adj1" fmla="val 0"/>
              <a:gd name="adj2" fmla="val 50000"/>
            </a:avLst>
          </a:prstGeom>
          <a:solidFill>
            <a:srgbClr val="0070C0"/>
          </a:solidFill>
          <a:ln w="12700">
            <a:noFill/>
            <a:miter lim="800000"/>
          </a:ln>
        </p:spPr>
        <p:txBody>
          <a:bodyPr wrap="none" lIns="125995" tIns="33599" rIns="125995" bIns="31491" anchor="ctr" anchorCtr="0"/>
          <a:lstStyle>
            <a:defPPr>
              <a:defRPr kern="1200"/>
            </a:defPPr>
          </a:lstStyle>
          <a:p>
            <a:pPr defTabSz="2159899">
              <a:defRPr/>
            </a:pPr>
            <a:r>
              <a:rPr lang="en-US" sz="1653" b="1">
                <a:solidFill>
                  <a:schemeClr val="bg1"/>
                </a:solidFill>
                <a:effectLst/>
                <a:latin typeface="Quattrocento" panose="02020802030000000404" pitchFamily="18" charset="0"/>
              </a:rPr>
              <a:t>Results</a:t>
            </a:r>
          </a:p>
        </p:txBody>
      </p:sp>
      <p:sp>
        <p:nvSpPr>
          <p:cNvPr id="38" name="TextBox 37">
            <a:extLst>
              <a:ext uri="{FF2B5EF4-FFF2-40B4-BE49-F238E27FC236}">
                <a16:creationId xmlns:a16="http://schemas.microsoft.com/office/drawing/2014/main" id="{533DB441-D93D-ABEE-6339-A9C44B5EACE4}"/>
              </a:ext>
            </a:extLst>
          </p:cNvPr>
          <p:cNvSpPr txBox="1">
            <a:spLocks noChangeArrowheads="1"/>
          </p:cNvSpPr>
          <p:nvPr/>
        </p:nvSpPr>
        <p:spPr bwMode="auto">
          <a:xfrm>
            <a:off x="10949315" y="11642825"/>
            <a:ext cx="4408422" cy="145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400" dirty="0">
                <a:effectLst/>
                <a:latin typeface="Quattrocento Sans" panose="020B0502050000020003" pitchFamily="34" charset="0"/>
                <a:cs typeface="Arial" pitchFamily="34" charset="0"/>
              </a:rPr>
              <a:t>We compared our proposed method with a baseline system that does not utilize the contextual information (table 1). We observe a 34% and 11% improvement when using the contextual information, measured by cross-entropy (CE) error on predicted semantic map for all object classes and small object classes respectively.</a:t>
            </a:r>
          </a:p>
        </p:txBody>
      </p:sp>
      <p:grpSp>
        <p:nvGrpSpPr>
          <p:cNvPr id="39" name="Group 38">
            <a:extLst>
              <a:ext uri="{FF2B5EF4-FFF2-40B4-BE49-F238E27FC236}">
                <a16:creationId xmlns:a16="http://schemas.microsoft.com/office/drawing/2014/main" id="{813128E6-AD95-F9E4-C3EC-9120BC339586}"/>
              </a:ext>
            </a:extLst>
          </p:cNvPr>
          <p:cNvGrpSpPr/>
          <p:nvPr/>
        </p:nvGrpSpPr>
        <p:grpSpPr>
          <a:xfrm>
            <a:off x="16026706" y="3570692"/>
            <a:ext cx="4127506" cy="2250125"/>
            <a:chOff x="1136650" y="438150"/>
            <a:chExt cx="9918700" cy="5981700"/>
          </a:xfrm>
        </p:grpSpPr>
        <p:pic>
          <p:nvPicPr>
            <p:cNvPr id="40" name="Picture 2">
              <a:extLst>
                <a:ext uri="{FF2B5EF4-FFF2-40B4-BE49-F238E27FC236}">
                  <a16:creationId xmlns:a16="http://schemas.microsoft.com/office/drawing/2014/main" id="{2F8B93C1-D2EA-8C40-201C-7437245EA47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6650" y="438150"/>
              <a:ext cx="9918700" cy="59817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26BC63A1-8486-C5FE-FCA3-ACC3E91BAF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43455" y="464777"/>
              <a:ext cx="2811895" cy="337427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Content Placeholder 6">
            <a:extLst>
              <a:ext uri="{FF2B5EF4-FFF2-40B4-BE49-F238E27FC236}">
                <a16:creationId xmlns:a16="http://schemas.microsoft.com/office/drawing/2014/main" id="{90FDE3D8-1FD9-17AC-5C68-AC87BAD31D18}"/>
              </a:ext>
            </a:extLst>
          </p:cNvPr>
          <p:cNvGraphicFramePr>
            <a:graphicFrameLocks/>
          </p:cNvGraphicFramePr>
          <p:nvPr>
            <p:extLst>
              <p:ext uri="{D42A27DB-BD31-4B8C-83A1-F6EECF244321}">
                <p14:modId xmlns:p14="http://schemas.microsoft.com/office/powerpoint/2010/main" val="1467940250"/>
              </p:ext>
            </p:extLst>
          </p:nvPr>
        </p:nvGraphicFramePr>
        <p:xfrm>
          <a:off x="10949316" y="13298730"/>
          <a:ext cx="4408421" cy="1118945"/>
        </p:xfrm>
        <a:graphic>
          <a:graphicData uri="http://schemas.openxmlformats.org/drawingml/2006/table">
            <a:tbl>
              <a:tblPr firstRow="1" bandRow="1"/>
              <a:tblGrid>
                <a:gridCol w="840975">
                  <a:extLst>
                    <a:ext uri="{9D8B030D-6E8A-4147-A177-3AD203B41FA5}">
                      <a16:colId xmlns:a16="http://schemas.microsoft.com/office/drawing/2014/main" val="2636727679"/>
                    </a:ext>
                  </a:extLst>
                </a:gridCol>
                <a:gridCol w="850586">
                  <a:extLst>
                    <a:ext uri="{9D8B030D-6E8A-4147-A177-3AD203B41FA5}">
                      <a16:colId xmlns:a16="http://schemas.microsoft.com/office/drawing/2014/main" val="1217649998"/>
                    </a:ext>
                  </a:extLst>
                </a:gridCol>
                <a:gridCol w="850586">
                  <a:extLst>
                    <a:ext uri="{9D8B030D-6E8A-4147-A177-3AD203B41FA5}">
                      <a16:colId xmlns:a16="http://schemas.microsoft.com/office/drawing/2014/main" val="2756842585"/>
                    </a:ext>
                  </a:extLst>
                </a:gridCol>
                <a:gridCol w="933137">
                  <a:extLst>
                    <a:ext uri="{9D8B030D-6E8A-4147-A177-3AD203B41FA5}">
                      <a16:colId xmlns:a16="http://schemas.microsoft.com/office/drawing/2014/main" val="3840675115"/>
                    </a:ext>
                  </a:extLst>
                </a:gridCol>
                <a:gridCol w="933137">
                  <a:extLst>
                    <a:ext uri="{9D8B030D-6E8A-4147-A177-3AD203B41FA5}">
                      <a16:colId xmlns:a16="http://schemas.microsoft.com/office/drawing/2014/main" val="1770798118"/>
                    </a:ext>
                  </a:extLst>
                </a:gridCol>
              </a:tblGrid>
              <a:tr h="376946">
                <a:tc>
                  <a:txBody>
                    <a:bodyPr/>
                    <a:lstStyle/>
                    <a:p>
                      <a:pPr algn="ctr" fontAlgn="b"/>
                      <a:r>
                        <a:rPr lang="en-GB" sz="1000" u="none" strike="noStrike" dirty="0">
                          <a:effectLst/>
                        </a:rPr>
                        <a:t>Model</a:t>
                      </a:r>
                      <a:endParaRPr lang="en-GB" sz="1000" b="0" i="0" u="none" strike="noStrike" dirty="0">
                        <a:solidFill>
                          <a:srgbClr val="000000"/>
                        </a:solidFill>
                        <a:effectLst/>
                        <a:latin typeface="Calibri" panose="020F0502020204030204" pitchFamily="34" charset="0"/>
                      </a:endParaRPr>
                    </a:p>
                  </a:txBody>
                  <a:tcPr marL="7740" marR="7740" marT="7740" marB="0" anchor="ctr">
                    <a:solidFill>
                      <a:schemeClr val="tx1">
                        <a:lumMod val="65000"/>
                        <a:lumOff val="35000"/>
                        <a:alpha val="20115"/>
                      </a:schemeClr>
                    </a:solidFill>
                  </a:tcPr>
                </a:tc>
                <a:tc>
                  <a:txBody>
                    <a:bodyPr/>
                    <a:lstStyle/>
                    <a:p>
                      <a:pPr algn="ctr" fontAlgn="b"/>
                      <a:r>
                        <a:rPr lang="en-GB" sz="1000" u="none" strike="noStrike" dirty="0">
                          <a:effectLst/>
                        </a:rPr>
                        <a:t>CE error (all objects) </a:t>
                      </a:r>
                      <a:endParaRPr lang="en-GB" sz="1000" b="0" i="0" u="none" strike="noStrike" dirty="0">
                        <a:solidFill>
                          <a:srgbClr val="000000"/>
                        </a:solidFill>
                        <a:effectLst/>
                        <a:latin typeface="Calibri" panose="020F0502020204030204" pitchFamily="34" charset="0"/>
                      </a:endParaRPr>
                    </a:p>
                  </a:txBody>
                  <a:tcPr marL="7740" marR="7740" marT="7740" marB="0" anchor="ctr">
                    <a:solidFill>
                      <a:schemeClr val="tx1">
                        <a:lumMod val="65000"/>
                        <a:lumOff val="35000"/>
                        <a:alpha val="20115"/>
                      </a:schemeClr>
                    </a:solidFill>
                  </a:tcPr>
                </a:tc>
                <a:tc>
                  <a:txBody>
                    <a:bodyPr/>
                    <a:lstStyle/>
                    <a:p>
                      <a:pPr algn="ctr" fontAlgn="b"/>
                      <a:r>
                        <a:rPr lang="en-GB" sz="1000" b="0" i="0" u="none" strike="noStrike" dirty="0">
                          <a:solidFill>
                            <a:srgbClr val="000000"/>
                          </a:solidFill>
                          <a:effectLst/>
                          <a:latin typeface="Calibri" panose="020F0502020204030204" pitchFamily="34" charset="0"/>
                        </a:rPr>
                        <a:t>Improvement</a:t>
                      </a:r>
                    </a:p>
                  </a:txBody>
                  <a:tcPr marL="7740" marR="7740" marT="7740" marB="0" anchor="ctr">
                    <a:solidFill>
                      <a:schemeClr val="tx1">
                        <a:lumMod val="65000"/>
                        <a:lumOff val="35000"/>
                        <a:alpha val="20115"/>
                      </a:schemeClr>
                    </a:solidFill>
                  </a:tcPr>
                </a:tc>
                <a:tc>
                  <a:txBody>
                    <a:bodyPr/>
                    <a:lstStyle/>
                    <a:p>
                      <a:pPr algn="ctr" fontAlgn="b"/>
                      <a:r>
                        <a:rPr lang="en-GB" sz="1000" u="none" strike="noStrike" kern="1200" dirty="0">
                          <a:effectLst/>
                        </a:rPr>
                        <a:t>CE error (small objects)</a:t>
                      </a:r>
                      <a:endParaRPr lang="en-GB" sz="1000" b="1" u="none" strike="noStrike" kern="1200" dirty="0">
                        <a:solidFill>
                          <a:schemeClr val="lt1"/>
                        </a:solidFill>
                        <a:effectLst/>
                        <a:latin typeface="+mn-lt"/>
                        <a:ea typeface="+mn-ea"/>
                        <a:cs typeface="+mn-cs"/>
                      </a:endParaRPr>
                    </a:p>
                  </a:txBody>
                  <a:tcPr marL="7740" marR="7740" marT="7740" marB="0" anchor="ctr">
                    <a:solidFill>
                      <a:schemeClr val="tx1">
                        <a:lumMod val="65000"/>
                        <a:lumOff val="35000"/>
                        <a:alpha val="20115"/>
                      </a:schemeClr>
                    </a:solidFill>
                  </a:tcPr>
                </a:tc>
                <a:tc>
                  <a:txBody>
                    <a:bodyPr/>
                    <a:lstStyle/>
                    <a:p>
                      <a:pPr algn="ctr" fontAlgn="b"/>
                      <a:r>
                        <a:rPr lang="en-GB" sz="1000" b="0" i="0" u="none" strike="noStrike" dirty="0">
                          <a:solidFill>
                            <a:srgbClr val="000000"/>
                          </a:solidFill>
                          <a:effectLst/>
                          <a:latin typeface="Calibri" panose="020F0502020204030204" pitchFamily="34" charset="0"/>
                        </a:rPr>
                        <a:t>Improvement</a:t>
                      </a:r>
                      <a:endParaRPr lang="en-GB" sz="1000" b="1" u="none" strike="noStrike" kern="1200" dirty="0">
                        <a:solidFill>
                          <a:schemeClr val="lt1"/>
                        </a:solidFill>
                        <a:effectLst/>
                        <a:latin typeface="+mn-lt"/>
                        <a:ea typeface="+mn-ea"/>
                        <a:cs typeface="+mn-cs"/>
                      </a:endParaRPr>
                    </a:p>
                  </a:txBody>
                  <a:tcPr marL="7740" marR="7740" marT="7740" marB="0" anchor="ctr">
                    <a:solidFill>
                      <a:schemeClr val="tx1">
                        <a:lumMod val="65000"/>
                        <a:lumOff val="35000"/>
                        <a:alpha val="20115"/>
                      </a:schemeClr>
                    </a:solidFill>
                  </a:tcPr>
                </a:tc>
                <a:extLst>
                  <a:ext uri="{0D108BD9-81ED-4DB2-BD59-A6C34878D82A}">
                    <a16:rowId xmlns:a16="http://schemas.microsoft.com/office/drawing/2014/main" val="2965438344"/>
                  </a:ext>
                </a:extLst>
              </a:tr>
              <a:tr h="376946">
                <a:tc>
                  <a:txBody>
                    <a:bodyPr/>
                    <a:lstStyle/>
                    <a:p>
                      <a:pPr algn="ctr" fontAlgn="b"/>
                      <a:r>
                        <a:rPr lang="en-GB" sz="1000" u="none" strike="noStrike" dirty="0">
                          <a:effectLst/>
                        </a:rPr>
                        <a:t>W/o context z: </a:t>
                      </a:r>
                      <a:endParaRPr lang="en-GB" sz="1000" b="0" i="0" u="none" strike="noStrike" dirty="0">
                        <a:solidFill>
                          <a:srgbClr val="000000"/>
                        </a:solidFill>
                        <a:effectLst/>
                        <a:latin typeface="Calibri" panose="020F0502020204030204" pitchFamily="34" charset="0"/>
                      </a:endParaRPr>
                    </a:p>
                  </a:txBody>
                  <a:tcPr marL="7740" marR="7740" marT="7740" marB="0" anchor="ctr"/>
                </a:tc>
                <a:tc>
                  <a:txBody>
                    <a:bodyPr/>
                    <a:lstStyle/>
                    <a:p>
                      <a:pPr algn="ctr" fontAlgn="b"/>
                      <a:r>
                        <a:rPr lang="en-GB" sz="1000" u="none" strike="noStrike" dirty="0">
                          <a:effectLst/>
                        </a:rPr>
                        <a:t>0.055 </a:t>
                      </a:r>
                      <a:endParaRPr lang="en-GB" sz="1000" b="0" i="0" u="none" strike="noStrike" dirty="0">
                        <a:solidFill>
                          <a:srgbClr val="000000"/>
                        </a:solidFill>
                        <a:effectLst/>
                        <a:latin typeface="Calibri" panose="020F0502020204030204" pitchFamily="34" charset="0"/>
                      </a:endParaRPr>
                    </a:p>
                  </a:txBody>
                  <a:tcPr marL="7740" marR="7740" marT="7740" marB="0" anchor="ctr"/>
                </a:tc>
                <a:tc>
                  <a:txBody>
                    <a:bodyPr/>
                    <a:lstStyle/>
                    <a:p>
                      <a:pPr algn="ctr" fontAlgn="b"/>
                      <a:r>
                        <a:rPr lang="en-GB" sz="1000" b="0" i="0" u="none" strike="noStrike" dirty="0">
                          <a:solidFill>
                            <a:srgbClr val="000000"/>
                          </a:solidFill>
                          <a:effectLst/>
                          <a:latin typeface="Calibri" panose="020F0502020204030204" pitchFamily="34" charset="0"/>
                        </a:rPr>
                        <a:t>-</a:t>
                      </a:r>
                    </a:p>
                  </a:txBody>
                  <a:tcPr marL="7740" marR="7740" marT="7740" marB="0" anchor="ctr"/>
                </a:tc>
                <a:tc>
                  <a:txBody>
                    <a:bodyPr/>
                    <a:lstStyle/>
                    <a:p>
                      <a:pPr algn="ctr" fontAlgn="b"/>
                      <a:r>
                        <a:rPr lang="en-GB" sz="1000" u="none" strike="noStrike" dirty="0">
                          <a:effectLst/>
                        </a:rPr>
                        <a:t>0.078</a:t>
                      </a:r>
                      <a:endParaRPr lang="en-GB" sz="1000" b="0" i="0" u="none" strike="noStrike" dirty="0">
                        <a:solidFill>
                          <a:srgbClr val="000000"/>
                        </a:solidFill>
                        <a:effectLst/>
                        <a:latin typeface="Calibri" panose="020F0502020204030204" pitchFamily="34" charset="0"/>
                      </a:endParaRPr>
                    </a:p>
                  </a:txBody>
                  <a:tcPr marL="7740" marR="7740" marT="7740" marB="0" anchor="ctr"/>
                </a:tc>
                <a:tc>
                  <a:txBody>
                    <a:bodyPr/>
                    <a:lstStyle/>
                    <a:p>
                      <a:pPr algn="ctr" fontAlgn="b"/>
                      <a:endParaRPr lang="en-GB" sz="1000" b="0" i="0" u="none" strike="noStrike" dirty="0">
                        <a:solidFill>
                          <a:srgbClr val="000000"/>
                        </a:solidFill>
                        <a:effectLst/>
                        <a:latin typeface="Calibri" panose="020F0502020204030204" pitchFamily="34" charset="0"/>
                      </a:endParaRPr>
                    </a:p>
                  </a:txBody>
                  <a:tcPr marL="7740" marR="7740" marT="7740" marB="0" anchor="ctr"/>
                </a:tc>
                <a:extLst>
                  <a:ext uri="{0D108BD9-81ED-4DB2-BD59-A6C34878D82A}">
                    <a16:rowId xmlns:a16="http://schemas.microsoft.com/office/drawing/2014/main" val="1008279105"/>
                  </a:ext>
                </a:extLst>
              </a:tr>
              <a:tr h="365053">
                <a:tc>
                  <a:txBody>
                    <a:bodyPr/>
                    <a:lstStyle/>
                    <a:p>
                      <a:pPr algn="ctr" fontAlgn="b"/>
                      <a:r>
                        <a:rPr lang="en-GB" sz="1000" b="1" u="none" strike="noStrike">
                          <a:effectLst/>
                        </a:rPr>
                        <a:t>With context z</a:t>
                      </a:r>
                      <a:endParaRPr lang="en-GB" sz="1000" b="1" i="0" u="none" strike="noStrike">
                        <a:solidFill>
                          <a:srgbClr val="000000"/>
                        </a:solidFill>
                        <a:effectLst/>
                        <a:latin typeface="Calibri" panose="020F0502020204030204" pitchFamily="34" charset="0"/>
                      </a:endParaRPr>
                    </a:p>
                  </a:txBody>
                  <a:tcPr marL="7740" marR="7740" marT="774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b="1" u="none" strike="noStrike">
                          <a:effectLst/>
                        </a:rPr>
                        <a:t>0.041 </a:t>
                      </a:r>
                      <a:endParaRPr lang="en-GB" sz="1000" b="1" i="0" u="none" strike="noStrike">
                        <a:solidFill>
                          <a:srgbClr val="000000"/>
                        </a:solidFill>
                        <a:effectLst/>
                        <a:latin typeface="Calibri" panose="020F0502020204030204" pitchFamily="34" charset="0"/>
                      </a:endParaRPr>
                    </a:p>
                  </a:txBody>
                  <a:tcPr marL="7740" marR="7740" marT="774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b="1" i="0" u="none" strike="noStrike" dirty="0">
                          <a:solidFill>
                            <a:srgbClr val="000000"/>
                          </a:solidFill>
                          <a:effectLst/>
                          <a:latin typeface="Calibri" panose="020F0502020204030204" pitchFamily="34" charset="0"/>
                        </a:rPr>
                        <a:t>34%</a:t>
                      </a:r>
                    </a:p>
                  </a:txBody>
                  <a:tcPr marL="7740" marR="7740" marT="774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b="1" u="none" strike="noStrike" dirty="0">
                          <a:effectLst/>
                        </a:rPr>
                        <a:t>0.070</a:t>
                      </a:r>
                      <a:endParaRPr lang="en-GB" sz="1000" b="1" i="0" u="none" strike="noStrike" dirty="0">
                        <a:solidFill>
                          <a:srgbClr val="000000"/>
                        </a:solidFill>
                        <a:effectLst/>
                        <a:latin typeface="Calibri" panose="020F0502020204030204" pitchFamily="34" charset="0"/>
                      </a:endParaRPr>
                    </a:p>
                  </a:txBody>
                  <a:tcPr marL="7740" marR="7740" marT="774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000" b="1" i="0" u="none" strike="noStrike" dirty="0">
                          <a:solidFill>
                            <a:srgbClr val="000000"/>
                          </a:solidFill>
                          <a:effectLst/>
                          <a:latin typeface="Calibri" panose="020F0502020204030204" pitchFamily="34" charset="0"/>
                        </a:rPr>
                        <a:t>11%</a:t>
                      </a:r>
                    </a:p>
                  </a:txBody>
                  <a:tcPr marL="7740" marR="7740" marT="7740" marB="0" anchor="ctr"/>
                </a:tc>
                <a:extLst>
                  <a:ext uri="{0D108BD9-81ED-4DB2-BD59-A6C34878D82A}">
                    <a16:rowId xmlns:a16="http://schemas.microsoft.com/office/drawing/2014/main" val="1886177062"/>
                  </a:ext>
                </a:extLst>
              </a:tr>
            </a:tbl>
          </a:graphicData>
        </a:graphic>
      </p:graphicFrame>
      <p:grpSp>
        <p:nvGrpSpPr>
          <p:cNvPr id="16" name="Group 15">
            <a:extLst>
              <a:ext uri="{FF2B5EF4-FFF2-40B4-BE49-F238E27FC236}">
                <a16:creationId xmlns:a16="http://schemas.microsoft.com/office/drawing/2014/main" id="{49A2A5B4-F8DF-9EAF-321D-5EE715E17913}"/>
              </a:ext>
            </a:extLst>
          </p:cNvPr>
          <p:cNvGrpSpPr/>
          <p:nvPr/>
        </p:nvGrpSpPr>
        <p:grpSpPr>
          <a:xfrm>
            <a:off x="16286597" y="8778875"/>
            <a:ext cx="3701615" cy="3625721"/>
            <a:chOff x="16191684" y="9047513"/>
            <a:chExt cx="3701615" cy="3625721"/>
          </a:xfrm>
        </p:grpSpPr>
        <p:pic>
          <p:nvPicPr>
            <p:cNvPr id="44" name="Picture 43" descr="A screenshot of a video game&#10;&#10;Description automatically generated">
              <a:extLst>
                <a:ext uri="{FF2B5EF4-FFF2-40B4-BE49-F238E27FC236}">
                  <a16:creationId xmlns:a16="http://schemas.microsoft.com/office/drawing/2014/main" id="{63B63640-FC73-FD01-C848-0A129FD2B9D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contrast="-50000"/>
                      </a14:imgEffect>
                    </a14:imgLayer>
                  </a14:imgProps>
                </a:ext>
                <a:ext uri="{28A0092B-C50C-407E-A947-70E740481C1C}">
                  <a14:useLocalDpi xmlns:a14="http://schemas.microsoft.com/office/drawing/2010/main" val="0"/>
                </a:ext>
              </a:extLst>
            </a:blip>
            <a:stretch>
              <a:fillRect/>
            </a:stretch>
          </p:blipFill>
          <p:spPr>
            <a:xfrm>
              <a:off x="16191684" y="9047513"/>
              <a:ext cx="3701614" cy="1784080"/>
            </a:xfrm>
            <a:prstGeom prst="rect">
              <a:avLst/>
            </a:prstGeom>
          </p:spPr>
        </p:pic>
        <p:pic>
          <p:nvPicPr>
            <p:cNvPr id="46" name="Picture 45" descr="A screenshot of a video game&#10;&#10;Description automatically generated">
              <a:extLst>
                <a:ext uri="{FF2B5EF4-FFF2-40B4-BE49-F238E27FC236}">
                  <a16:creationId xmlns:a16="http://schemas.microsoft.com/office/drawing/2014/main" id="{915CEC09-4F26-73FA-9F37-8644F425CFC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contrast="-30000"/>
                      </a14:imgEffect>
                    </a14:imgLayer>
                  </a14:imgProps>
                </a:ext>
                <a:ext uri="{28A0092B-C50C-407E-A947-70E740481C1C}">
                  <a14:useLocalDpi xmlns:a14="http://schemas.microsoft.com/office/drawing/2010/main" val="0"/>
                </a:ext>
              </a:extLst>
            </a:blip>
            <a:stretch>
              <a:fillRect/>
            </a:stretch>
          </p:blipFill>
          <p:spPr>
            <a:xfrm>
              <a:off x="16191684" y="10889154"/>
              <a:ext cx="3701615" cy="1784080"/>
            </a:xfrm>
            <a:prstGeom prst="rect">
              <a:avLst/>
            </a:prstGeom>
          </p:spPr>
        </p:pic>
      </p:grpSp>
      <p:sp>
        <p:nvSpPr>
          <p:cNvPr id="49" name="TextBox 48">
            <a:extLst>
              <a:ext uri="{FF2B5EF4-FFF2-40B4-BE49-F238E27FC236}">
                <a16:creationId xmlns:a16="http://schemas.microsoft.com/office/drawing/2014/main" id="{3254A05E-45A1-A256-40E3-1690EF0E2398}"/>
              </a:ext>
            </a:extLst>
          </p:cNvPr>
          <p:cNvSpPr txBox="1"/>
          <p:nvPr/>
        </p:nvSpPr>
        <p:spPr>
          <a:xfrm>
            <a:off x="11709871" y="14445476"/>
            <a:ext cx="2877986" cy="276999"/>
          </a:xfrm>
          <a:prstGeom prst="rect">
            <a:avLst/>
          </a:prstGeom>
          <a:noFill/>
        </p:spPr>
        <p:txBody>
          <a:bodyPr wrap="square" rtlCol="0">
            <a:spAutoFit/>
          </a:bodyPr>
          <a:lstStyle/>
          <a:p>
            <a:pPr algn="ctr"/>
            <a:r>
              <a:rPr lang="en-US" sz="1200" dirty="0">
                <a:effectLst/>
                <a:latin typeface="Quattrocento Sans" panose="020B0502050000020003" pitchFamily="34" charset="0"/>
                <a:ea typeface="ＭＳ Ｐゴシック" pitchFamily="-106" charset="-128"/>
                <a:cs typeface="Arial" pitchFamily="34" charset="0"/>
              </a:rPr>
              <a:t>Table 1. experiment results</a:t>
            </a:r>
          </a:p>
        </p:txBody>
      </p:sp>
      <p:sp>
        <p:nvSpPr>
          <p:cNvPr id="7" name="TextBox 6">
            <a:extLst>
              <a:ext uri="{FF2B5EF4-FFF2-40B4-BE49-F238E27FC236}">
                <a16:creationId xmlns:a16="http://schemas.microsoft.com/office/drawing/2014/main" id="{9FC0C2F7-82CA-8CAB-4137-62A15C5BE119}"/>
              </a:ext>
            </a:extLst>
          </p:cNvPr>
          <p:cNvSpPr txBox="1"/>
          <p:nvPr/>
        </p:nvSpPr>
        <p:spPr>
          <a:xfrm>
            <a:off x="16706369" y="5807075"/>
            <a:ext cx="2877986" cy="276999"/>
          </a:xfrm>
          <a:prstGeom prst="rect">
            <a:avLst/>
          </a:prstGeom>
          <a:noFill/>
        </p:spPr>
        <p:txBody>
          <a:bodyPr wrap="square" rtlCol="0">
            <a:spAutoFit/>
          </a:bodyPr>
          <a:lstStyle/>
          <a:p>
            <a:pPr algn="ctr"/>
            <a:r>
              <a:rPr lang="en-US" sz="1200" dirty="0">
                <a:effectLst/>
                <a:latin typeface="Quattrocento Sans" panose="020B0502050000020003" pitchFamily="34" charset="0"/>
                <a:ea typeface="ＭＳ Ｐゴシック" pitchFamily="-106" charset="-128"/>
                <a:cs typeface="Arial" pitchFamily="34" charset="0"/>
              </a:rPr>
              <a:t>Fig. 5 Evaluation CE loss</a:t>
            </a:r>
          </a:p>
        </p:txBody>
      </p:sp>
      <p:sp>
        <p:nvSpPr>
          <p:cNvPr id="10" name="TextBox 9">
            <a:extLst>
              <a:ext uri="{FF2B5EF4-FFF2-40B4-BE49-F238E27FC236}">
                <a16:creationId xmlns:a16="http://schemas.microsoft.com/office/drawing/2014/main" id="{396EB62E-5280-A007-6DE7-4394C42E9C49}"/>
              </a:ext>
            </a:extLst>
          </p:cNvPr>
          <p:cNvSpPr txBox="1">
            <a:spLocks noChangeArrowheads="1"/>
          </p:cNvSpPr>
          <p:nvPr/>
        </p:nvSpPr>
        <p:spPr bwMode="auto">
          <a:xfrm>
            <a:off x="15941151" y="6035675"/>
            <a:ext cx="4408422" cy="264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988" tIns="20994" rIns="41988" bIns="20994">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1400" dirty="0">
                <a:effectLst/>
                <a:latin typeface="Quattrocento Sans" panose="020B0502050000020003" pitchFamily="34" charset="0"/>
                <a:cs typeface="Arial" pitchFamily="34" charset="0"/>
              </a:rPr>
              <a:t>In addition to the proposed architecture (fig. 4), we also tested other architectures including:</a:t>
            </a:r>
          </a:p>
          <a:p>
            <a:pPr marL="503011" lvl="1" indent="-285750" algn="just">
              <a:lnSpc>
                <a:spcPct val="110000"/>
              </a:lnSpc>
              <a:buFontTx/>
              <a:buChar char="-"/>
            </a:pPr>
            <a:r>
              <a:rPr lang="en-US" sz="1400" dirty="0">
                <a:effectLst/>
                <a:latin typeface="Quattrocento Sans" panose="020B0502050000020003" pitchFamily="34" charset="0"/>
                <a:cs typeface="Arial" pitchFamily="34" charset="0"/>
              </a:rPr>
              <a:t>MLP decoder (default in fig. 5)</a:t>
            </a:r>
          </a:p>
          <a:p>
            <a:pPr marL="503011" lvl="1" indent="-285750" algn="just">
              <a:lnSpc>
                <a:spcPct val="110000"/>
              </a:lnSpc>
              <a:buFontTx/>
              <a:buChar char="-"/>
            </a:pPr>
            <a:r>
              <a:rPr lang="en-US" sz="1400" dirty="0">
                <a:effectLst/>
                <a:latin typeface="Quattrocento Sans" panose="020B0502050000020003" pitchFamily="34" charset="0"/>
                <a:cs typeface="Arial" pitchFamily="34" charset="0"/>
              </a:rPr>
              <a:t>Using image segmentation as auxiliary loss (aux)</a:t>
            </a:r>
          </a:p>
          <a:p>
            <a:pPr marL="503011" lvl="1" indent="-285750" algn="just">
              <a:lnSpc>
                <a:spcPct val="110000"/>
              </a:lnSpc>
              <a:buFontTx/>
              <a:buChar char="-"/>
            </a:pPr>
            <a:r>
              <a:rPr lang="en-US" sz="1400" dirty="0">
                <a:effectLst/>
                <a:latin typeface="Quattrocento Sans" panose="020B0502050000020003" pitchFamily="34" charset="0"/>
                <a:cs typeface="Arial" pitchFamily="34" charset="0"/>
              </a:rPr>
              <a:t>Double resolution (double res)</a:t>
            </a:r>
          </a:p>
          <a:p>
            <a:pPr algn="just">
              <a:lnSpc>
                <a:spcPct val="110000"/>
              </a:lnSpc>
            </a:pPr>
            <a:r>
              <a:rPr lang="en-US" sz="1400" dirty="0">
                <a:effectLst/>
                <a:latin typeface="Quattrocento Sans" panose="020B0502050000020003" pitchFamily="34" charset="0"/>
                <a:cs typeface="Arial" pitchFamily="34" charset="0"/>
              </a:rPr>
              <a:t>The evaluation CE loss curve (Fig. 5) shows that architectures using contextual information consistently outperform those not using the contextual information. A qualitative comparison between the proposed method and baseline that without using contextual information can be found in fig 6. </a:t>
            </a:r>
          </a:p>
        </p:txBody>
      </p:sp>
      <p:sp>
        <p:nvSpPr>
          <p:cNvPr id="24" name="TextBox 23">
            <a:extLst>
              <a:ext uri="{FF2B5EF4-FFF2-40B4-BE49-F238E27FC236}">
                <a16:creationId xmlns:a16="http://schemas.microsoft.com/office/drawing/2014/main" id="{A1A45231-4CB0-52F5-EEFB-811628F0527C}"/>
              </a:ext>
            </a:extLst>
          </p:cNvPr>
          <p:cNvSpPr txBox="1"/>
          <p:nvPr/>
        </p:nvSpPr>
        <p:spPr>
          <a:xfrm>
            <a:off x="16605405" y="12462157"/>
            <a:ext cx="3079913" cy="461665"/>
          </a:xfrm>
          <a:prstGeom prst="rect">
            <a:avLst/>
          </a:prstGeom>
          <a:noFill/>
        </p:spPr>
        <p:txBody>
          <a:bodyPr wrap="square" rtlCol="0">
            <a:spAutoFit/>
          </a:bodyPr>
          <a:lstStyle/>
          <a:p>
            <a:pPr algn="ctr"/>
            <a:r>
              <a:rPr lang="en-US" sz="1200" dirty="0">
                <a:effectLst/>
                <a:latin typeface="Quattrocento Sans" panose="020B0502050000020003" pitchFamily="34" charset="0"/>
                <a:ea typeface="ＭＳ Ｐゴシック" pitchFamily="-106" charset="-128"/>
                <a:cs typeface="Arial" pitchFamily="34" charset="0"/>
              </a:rPr>
              <a:t>Fig. 6 top: proposed method; bottom: baseline w/o contextual information</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onderingpeacock|08-2022"/>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3746</TotalTime>
  <Words>900</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Quattrocento</vt:lpstr>
      <vt:lpstr>Times New Roman</vt:lpstr>
      <vt:lpstr>Cambria Math</vt:lpstr>
      <vt:lpstr>Calibri</vt:lpstr>
      <vt:lpstr>Quattrocento Sans</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Jiaming Wang</cp:lastModifiedBy>
  <cp:revision>103</cp:revision>
  <cp:lastPrinted>2000-08-03T00:31:24Z</cp:lastPrinted>
  <dcterms:modified xsi:type="dcterms:W3CDTF">2023-04-06T16:23:19Z</dcterms:modified>
  <cp:category>research posters template</cp:category>
</cp:coreProperties>
</file>